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6256000" cy="9144000"/>
  <p:notesSz cx="6858000" cy="9144000"/>
  <p:embeddedFontLst>
    <p:embeddedFont>
      <p:font typeface="Calibri" panose="020F0502020204030204" pitchFamily="3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ExtraBold" panose="020B0604020202020204" charset="0"/>
      <p:bold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RCMfK+5GAPjJ0ToNEJ6mRw==" hashData="W4go++qOKt2JRcnmq7C5TYHhu0y7asTGM4fGbmedOut6CCeOuDiFPZ08UwZjykq0oCzt+3QCbRkeVl/l8jDg5w=="/>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iuRls7W/24hwiP9rv4vy8QaLRn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3D168A-983D-4AF7-9501-6674CC49D90C}">
  <a:tblStyle styleId="{5F3D168A-983D-4AF7-9501-6674CC49D90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00" autoAdjust="0"/>
  </p:normalViewPr>
  <p:slideViewPr>
    <p:cSldViewPr snapToGrid="0">
      <p:cViewPr varScale="1">
        <p:scale>
          <a:sx n="39" d="100"/>
          <a:sy n="39" d="100"/>
        </p:scale>
        <p:origin x="1422" y="54"/>
      </p:cViewPr>
      <p:guideLst>
        <p:guide orient="horz" pos="2880"/>
        <p:guide pos="5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course name</a:t>
            </a:r>
            <a:endParaRPr/>
          </a:p>
          <a:p>
            <a:pPr marL="0" lvl="0" indent="0" algn="l" rtl="0">
              <a:lnSpc>
                <a:spcPct val="100000"/>
              </a:lnSpc>
              <a:spcBef>
                <a:spcPts val="0"/>
              </a:spcBef>
              <a:spcAft>
                <a:spcPts val="0"/>
              </a:spcAft>
              <a:buSzPts val="1400"/>
              <a:buNone/>
            </a:pPr>
            <a:endParaRPr/>
          </a:p>
        </p:txBody>
      </p:sp>
      <p:sp>
        <p:nvSpPr>
          <p:cNvPr id="157" name="Google Shape;15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The exam fee is 195 US dollars or 175 Euro and the exam can be attempted only once.</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Candidates who wish to cancel or reschedule the exam, must do it 48 hours before the scheduled appointment time. Else, the exam fee will be forfeited.</a:t>
            </a:r>
            <a:endParaRPr sz="900">
              <a:highlight>
                <a:srgbClr val="FFFFFF"/>
              </a:highlight>
            </a:endParaRPr>
          </a:p>
          <a:p>
            <a:pPr marL="228600" lvl="0" indent="0" algn="l" rtl="0">
              <a:lnSpc>
                <a:spcPct val="100000"/>
              </a:lnSpc>
              <a:spcBef>
                <a:spcPts val="0"/>
              </a:spcBef>
              <a:spcAft>
                <a:spcPts val="0"/>
              </a:spcAft>
              <a:buSzPts val="1600"/>
              <a:buNone/>
            </a:pPr>
            <a:endParaRPr sz="1600" b="1"/>
          </a:p>
          <a:p>
            <a:pPr marL="228600" lvl="0" indent="-228600" algn="l" rtl="0">
              <a:lnSpc>
                <a:spcPct val="100000"/>
              </a:lnSpc>
              <a:spcBef>
                <a:spcPts val="0"/>
              </a:spcBef>
              <a:spcAft>
                <a:spcPts val="0"/>
              </a:spcAft>
              <a:buClr>
                <a:schemeClr val="dk1"/>
              </a:buClr>
              <a:buSzPts val="1100"/>
              <a:buFont typeface="Arial"/>
              <a:buNone/>
            </a:pPr>
            <a:endParaRPr sz="900" b="1">
              <a:highlight>
                <a:srgbClr val="FFFFFF"/>
              </a:highlight>
            </a:endParaRPr>
          </a:p>
        </p:txBody>
      </p:sp>
      <p:sp>
        <p:nvSpPr>
          <p:cNvPr id="477" name="Google Shape;477;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sz="1600">
              <a:solidFill>
                <a:srgbClr val="000000"/>
              </a:solidFill>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Results of the exam are delivered immediately. The candidate will receive an email within 48 hours after taking the exam. If eligible, the candidate can access the certificate from this email. The certification is valid for 2 years and candidates are required to update the certification every two years.</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Let us understand the examination format of Docker Certified Associate exam.</a:t>
            </a:r>
            <a:endParaRPr sz="1600">
              <a:solidFill>
                <a:srgbClr val="000000"/>
              </a:solidFill>
            </a:endParaRPr>
          </a:p>
          <a:p>
            <a:pPr marL="0" lvl="0" indent="0" algn="l" rtl="0">
              <a:lnSpc>
                <a:spcPct val="100000"/>
              </a:lnSpc>
              <a:spcBef>
                <a:spcPts val="0"/>
              </a:spcBef>
              <a:spcAft>
                <a:spcPts val="0"/>
              </a:spcAft>
              <a:buClr>
                <a:schemeClr val="dk1"/>
              </a:buClr>
              <a:buSzPts val="1100"/>
              <a:buFont typeface="Arial"/>
              <a:buNone/>
            </a:pPr>
            <a:endParaRPr sz="1600">
              <a:solidFill>
                <a:srgbClr val="000000"/>
              </a:solidFill>
            </a:endParaRPr>
          </a:p>
        </p:txBody>
      </p:sp>
      <p:sp>
        <p:nvSpPr>
          <p:cNvPr id="501" name="Google Shape;501;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b758d02ac_5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7b758d02ac_5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sz="1600">
              <a:solidFill>
                <a:srgbClr val="000000"/>
              </a:solidFill>
            </a:endParaRPr>
          </a:p>
          <a:p>
            <a:pPr marL="457200" lvl="0" indent="-228600" algn="l" rtl="0">
              <a:lnSpc>
                <a:spcPct val="100000"/>
              </a:lnSpc>
              <a:spcBef>
                <a:spcPts val="0"/>
              </a:spcBef>
              <a:spcAft>
                <a:spcPts val="0"/>
              </a:spcAft>
              <a:buSzPts val="1600"/>
              <a:buNone/>
            </a:pPr>
            <a:endParaRPr sz="1600">
              <a:solidFill>
                <a:srgbClr val="000000"/>
              </a:solidFill>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This exam is primarily focussed on these six lessons. </a:t>
            </a:r>
            <a:br>
              <a:rPr lang="en-US" sz="900">
                <a:highlight>
                  <a:srgbClr val="FFFFFF"/>
                </a:highlight>
              </a:rPr>
            </a:br>
            <a:r>
              <a:rPr lang="en-US" sz="900">
                <a:highlight>
                  <a:srgbClr val="FFFFFF"/>
                </a:highlight>
              </a:rPr>
              <a:t>The first lesson ,i.e., Orchestration carries a weightage of 25%. </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Lesson 2 - Image Creation, Management, and Registry weighs 20%.</a:t>
            </a:r>
            <a:br>
              <a:rPr lang="en-US" sz="900">
                <a:highlight>
                  <a:srgbClr val="FFFFFF"/>
                </a:highlight>
              </a:rPr>
            </a:br>
            <a:r>
              <a:rPr lang="en-US" sz="900">
                <a:highlight>
                  <a:srgbClr val="FFFFFF"/>
                </a:highlight>
              </a:rPr>
              <a:t>Lessons Installation and configuration, networking, and security weigh 15% each.</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The last lesson Storage and volumes carries the weightage of 10%</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900">
              <a:highlight>
                <a:srgbClr val="FFFFFF"/>
              </a:highlight>
            </a:endParaRPr>
          </a:p>
        </p:txBody>
      </p:sp>
      <p:sp>
        <p:nvSpPr>
          <p:cNvPr id="529" name="Google Shape;529;g7b758d02ac_5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b758d02ac_5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g7b758d02ac_5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sz="1600">
              <a:solidFill>
                <a:srgbClr val="000000"/>
              </a:solidFill>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The Docker Certified Associate exam will have questions presented in these formats:</a:t>
            </a:r>
            <a:endParaRPr sz="900">
              <a:highlight>
                <a:srgbClr val="FFFFFF"/>
              </a:highlight>
              <a:latin typeface="Arial"/>
              <a:ea typeface="Arial"/>
              <a:cs typeface="Arial"/>
              <a:sym typeface="Arial"/>
            </a:endParaRPr>
          </a:p>
          <a:p>
            <a:pPr marL="457200" lvl="0" indent="-285750" algn="l" rtl="0">
              <a:lnSpc>
                <a:spcPct val="100000"/>
              </a:lnSpc>
              <a:spcBef>
                <a:spcPts val="0"/>
              </a:spcBef>
              <a:spcAft>
                <a:spcPts val="0"/>
              </a:spcAft>
              <a:buClr>
                <a:schemeClr val="dk1"/>
              </a:buClr>
              <a:buSzPts val="900"/>
              <a:buFont typeface="Arial"/>
              <a:buChar char="●"/>
            </a:pPr>
            <a:r>
              <a:rPr lang="en-US" sz="900">
                <a:highlight>
                  <a:srgbClr val="FFFFFF"/>
                </a:highlight>
              </a:rPr>
              <a:t>Multiple choice where the candidate selects one option that best answers the question or completes a statement. </a:t>
            </a:r>
            <a:endParaRPr sz="900">
              <a:highlight>
                <a:srgbClr val="FFFFFF"/>
              </a:highlight>
              <a:latin typeface="Arial"/>
              <a:ea typeface="Arial"/>
              <a:cs typeface="Arial"/>
              <a:sym typeface="Arial"/>
            </a:endParaRPr>
          </a:p>
          <a:p>
            <a:pPr marL="457200" lvl="0" indent="-285750" algn="l" rtl="0">
              <a:lnSpc>
                <a:spcPct val="100000"/>
              </a:lnSpc>
              <a:spcBef>
                <a:spcPts val="0"/>
              </a:spcBef>
              <a:spcAft>
                <a:spcPts val="0"/>
              </a:spcAft>
              <a:buClr>
                <a:schemeClr val="dk1"/>
              </a:buClr>
              <a:buSzPts val="900"/>
              <a:buFont typeface="Arial"/>
              <a:buChar char="●"/>
            </a:pPr>
            <a:r>
              <a:rPr lang="en-US" sz="900">
                <a:highlight>
                  <a:srgbClr val="FFFFFF"/>
                </a:highlight>
              </a:rPr>
              <a:t>Multiple response where The candidate selects more than one option that answers the question.</a:t>
            </a:r>
            <a:endParaRPr sz="900">
              <a:highlight>
                <a:srgbClr val="FFFFFF"/>
              </a:highlight>
              <a:latin typeface="Arial"/>
              <a:ea typeface="Arial"/>
              <a:cs typeface="Arial"/>
              <a:sym typeface="Arial"/>
            </a:endParaRPr>
          </a:p>
          <a:p>
            <a:pPr marL="457200" lvl="0" indent="-285750" algn="l" rtl="0">
              <a:lnSpc>
                <a:spcPct val="100000"/>
              </a:lnSpc>
              <a:spcBef>
                <a:spcPts val="0"/>
              </a:spcBef>
              <a:spcAft>
                <a:spcPts val="0"/>
              </a:spcAft>
              <a:buClr>
                <a:schemeClr val="dk1"/>
              </a:buClr>
              <a:buSzPts val="900"/>
              <a:buFont typeface="Arial"/>
              <a:buChar char="●"/>
            </a:pPr>
            <a:r>
              <a:rPr lang="en-US" sz="900">
                <a:highlight>
                  <a:srgbClr val="FFFFFF"/>
                </a:highlight>
              </a:rPr>
              <a:t>Sample Direction Questions: Here, Candidates must read the statement or question and select the option or options that represent the correct answer given the information.</a:t>
            </a:r>
            <a:endParaRPr sz="900">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100">
                <a:highlight>
                  <a:srgbClr val="FFFFFF"/>
                </a:highlight>
              </a:rPr>
              <a:t>Now,</a:t>
            </a:r>
            <a:r>
              <a:rPr lang="en-US" sz="1100" b="1">
                <a:highlight>
                  <a:srgbClr val="FFFFFF"/>
                </a:highlight>
              </a:rPr>
              <a:t> </a:t>
            </a:r>
            <a:r>
              <a:rPr lang="en-US" sz="900">
                <a:highlight>
                  <a:srgbClr val="FFFFFF"/>
                </a:highlight>
              </a:rPr>
              <a:t>let us discuss what Simplilearn is offering in this course.</a:t>
            </a:r>
            <a:r>
              <a:rPr lang="en-US" sz="900">
                <a:highlight>
                  <a:srgbClr val="FFFFFF"/>
                </a:highlight>
                <a:latin typeface="Arial"/>
                <a:ea typeface="Arial"/>
                <a:cs typeface="Arial"/>
                <a:sym typeface="Arial"/>
              </a:rPr>
              <a:t> </a:t>
            </a:r>
            <a:endParaRPr sz="1600">
              <a:solidFill>
                <a:srgbClr val="000000"/>
              </a:solidFill>
            </a:endParaRPr>
          </a:p>
          <a:p>
            <a:pPr marL="457200" lvl="0" indent="-228600" algn="l" rtl="0">
              <a:lnSpc>
                <a:spcPct val="100000"/>
              </a:lnSpc>
              <a:spcBef>
                <a:spcPts val="0"/>
              </a:spcBef>
              <a:spcAft>
                <a:spcPts val="0"/>
              </a:spcAft>
              <a:buSzPts val="1600"/>
              <a:buNone/>
            </a:pPr>
            <a:endParaRPr sz="1600">
              <a:solidFill>
                <a:srgbClr val="000000"/>
              </a:solidFill>
            </a:endParaRPr>
          </a:p>
          <a:p>
            <a:pPr marL="0" lvl="0" indent="0" algn="l" rtl="0">
              <a:lnSpc>
                <a:spcPct val="100000"/>
              </a:lnSpc>
              <a:spcBef>
                <a:spcPts val="0"/>
              </a:spcBef>
              <a:spcAft>
                <a:spcPts val="0"/>
              </a:spcAft>
              <a:buClr>
                <a:schemeClr val="dk1"/>
              </a:buClr>
              <a:buSzPts val="1600"/>
              <a:buFont typeface="Calibri"/>
              <a:buNone/>
            </a:pPr>
            <a:endParaRPr sz="1600">
              <a:solidFill>
                <a:srgbClr val="000000"/>
              </a:solidFill>
            </a:endParaRPr>
          </a:p>
        </p:txBody>
      </p:sp>
      <p:sp>
        <p:nvSpPr>
          <p:cNvPr id="537" name="Google Shape;537;g7b758d02ac_5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6c5417f2be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6c5417f2be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sz="1600" b="1"/>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The Docker Certification Training course offered by Simplilearn will have 7 domains and 1 pre-read that will discuss Docker in the DevOps life cycle. </a:t>
            </a:r>
            <a:endParaRPr sz="900">
              <a:highlight>
                <a:srgbClr val="FFFFFF"/>
              </a:highlight>
            </a:endParaRPr>
          </a:p>
        </p:txBody>
      </p:sp>
      <p:sp>
        <p:nvSpPr>
          <p:cNvPr id="556" name="Google Shape;556;g6c5417f2be_0_1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6ecff7df38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6ecff7df38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dirty="0">
                <a:highlight>
                  <a:srgbClr val="FFFFFF"/>
                </a:highlight>
              </a:rPr>
              <a:t> The six domains covered in this course are:</a:t>
            </a:r>
            <a:endParaRPr sz="900" dirty="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dirty="0">
                <a:highlight>
                  <a:srgbClr val="FFFFFF"/>
                </a:highlight>
              </a:rPr>
              <a:t>Introduction to Docker</a:t>
            </a:r>
            <a:endParaRPr sz="900" dirty="0">
              <a:highlight>
                <a:srgbClr val="FFFFFF"/>
              </a:highlight>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900" dirty="0">
                <a:highlight>
                  <a:srgbClr val="FFFFFF"/>
                </a:highlight>
              </a:rPr>
              <a:t>Image Creation, Management, and Registry</a:t>
            </a:r>
            <a:br>
              <a:rPr lang="en-US" sz="900" dirty="0">
                <a:highlight>
                  <a:srgbClr val="FFFFFF"/>
                </a:highlight>
              </a:rPr>
            </a:br>
            <a:r>
              <a:rPr lang="en-US" sz="900" dirty="0">
                <a:highlight>
                  <a:srgbClr val="FFFFFF"/>
                </a:highlight>
              </a:rPr>
              <a:t>Networking</a:t>
            </a:r>
          </a:p>
          <a:p>
            <a:pPr marL="0" lvl="0" indent="0" algn="l" rtl="0">
              <a:lnSpc>
                <a:spcPct val="100000"/>
              </a:lnSpc>
              <a:spcBef>
                <a:spcPts val="0"/>
              </a:spcBef>
              <a:spcAft>
                <a:spcPts val="0"/>
              </a:spcAft>
              <a:buClr>
                <a:schemeClr val="dk1"/>
              </a:buClr>
              <a:buSzPts val="1100"/>
              <a:buFont typeface="Arial"/>
              <a:buNone/>
            </a:pPr>
            <a:r>
              <a:rPr lang="en-US" sz="900" dirty="0">
                <a:highlight>
                  <a:srgbClr val="FFFFFF"/>
                </a:highlight>
              </a:rPr>
              <a:t>Orchestration</a:t>
            </a:r>
            <a:endParaRPr sz="900" dirty="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dirty="0">
                <a:highlight>
                  <a:srgbClr val="FFFFFF"/>
                </a:highlight>
              </a:rPr>
              <a:t>Installation and configuration</a:t>
            </a:r>
            <a:endParaRPr sz="900" dirty="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dirty="0">
                <a:highlight>
                  <a:srgbClr val="FFFFFF"/>
                </a:highlight>
              </a:rPr>
              <a:t>Security</a:t>
            </a:r>
            <a:endParaRPr sz="900" dirty="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900" dirty="0">
              <a:highlight>
                <a:srgbClr val="FFFFFF"/>
              </a:highlight>
            </a:endParaRPr>
          </a:p>
        </p:txBody>
      </p:sp>
      <p:sp>
        <p:nvSpPr>
          <p:cNvPr id="566" name="Google Shape;566;g6ecff7df38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6c5cdb0bd5_1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g6c5cdb0bd5_1_1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After completing this course, candidates will be able to:</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Comprehend the concepts of Docker objects, Dockerfile, and Registry</a:t>
            </a:r>
            <a:endParaRPr sz="1600" b="1"/>
          </a:p>
          <a:p>
            <a:pPr marL="0" lvl="0" indent="0" algn="l" rtl="0">
              <a:lnSpc>
                <a:spcPct val="100000"/>
              </a:lnSpc>
              <a:spcBef>
                <a:spcPts val="0"/>
              </a:spcBef>
              <a:spcAft>
                <a:spcPts val="0"/>
              </a:spcAft>
              <a:buClr>
                <a:schemeClr val="dk1"/>
              </a:buClr>
              <a:buSzPts val="1100"/>
              <a:buFont typeface="Arial"/>
              <a:buNone/>
            </a:pPr>
            <a:endParaRPr sz="1600" b="1"/>
          </a:p>
        </p:txBody>
      </p:sp>
      <p:sp>
        <p:nvSpPr>
          <p:cNvPr id="590" name="Google Shape;590;g6c5cdb0bd5_1_1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b758d02ac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7b758d02ac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Candidates will also learn the concepts of Swarm, Quorum, Swarm draining, Compose tool, and  learn about Networks and volume</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900" b="1">
              <a:highlight>
                <a:srgbClr val="FFFFFF"/>
              </a:highlight>
            </a:endParaRPr>
          </a:p>
        </p:txBody>
      </p:sp>
      <p:sp>
        <p:nvSpPr>
          <p:cNvPr id="610" name="Google Shape;610;g7b758d02ac_0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b758d02ac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7b758d02ac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The usage of Docker EE, UCP, Grant and its components DTR, high availability and load balancing in UCP/DTR will be discussed in detail.</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1600" b="1"/>
          </a:p>
        </p:txBody>
      </p:sp>
      <p:sp>
        <p:nvSpPr>
          <p:cNvPr id="634" name="Google Shape;634;g7b758d02ac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b758d02ac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g7b758d02ac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The concepts of Docker Security, such as the importance of signing an image, Docker Content Trust verification, UCP client bundle, and the integration of UCP with LDAP will also be discussed in this course.</a:t>
            </a:r>
            <a:endParaRPr sz="1600" b="1"/>
          </a:p>
          <a:p>
            <a:pPr marL="0" lvl="0" indent="0" algn="l" rtl="0">
              <a:lnSpc>
                <a:spcPct val="100000"/>
              </a:lnSpc>
              <a:spcBef>
                <a:spcPts val="0"/>
              </a:spcBef>
              <a:spcAft>
                <a:spcPts val="0"/>
              </a:spcAft>
              <a:buClr>
                <a:schemeClr val="dk1"/>
              </a:buClr>
              <a:buSzPts val="1100"/>
              <a:buFont typeface="Arial"/>
              <a:buNone/>
            </a:pPr>
            <a:endParaRPr sz="1600" b="1"/>
          </a:p>
        </p:txBody>
      </p:sp>
      <p:sp>
        <p:nvSpPr>
          <p:cNvPr id="658" name="Google Shape;658;g7b758d02ac_0_1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b6c14001a_1_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6b6c14001a_1_9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600" b="1"/>
              <a:t>Audio file: </a:t>
            </a:r>
            <a:r>
              <a:rPr lang="en-US" sz="1600"/>
              <a:t>.mp3</a:t>
            </a:r>
            <a:endParaRPr sz="1600"/>
          </a:p>
          <a:p>
            <a:pPr marL="0" lvl="0" indent="0" algn="l" rtl="0">
              <a:lnSpc>
                <a:spcPct val="100000"/>
              </a:lnSpc>
              <a:spcBef>
                <a:spcPts val="0"/>
              </a:spcBef>
              <a:spcAft>
                <a:spcPts val="0"/>
              </a:spcAft>
              <a:buClr>
                <a:schemeClr val="dk1"/>
              </a:buClr>
              <a:buSzPts val="1100"/>
              <a:buFont typeface="Arial"/>
              <a:buNone/>
            </a:pPr>
            <a:endParaRPr sz="1600" b="1"/>
          </a:p>
          <a:p>
            <a:pPr marL="0" lvl="0" indent="0" algn="l" rtl="0">
              <a:lnSpc>
                <a:spcPct val="100000"/>
              </a:lnSpc>
              <a:spcBef>
                <a:spcPts val="0"/>
              </a:spcBef>
              <a:spcAft>
                <a:spcPts val="0"/>
              </a:spcAft>
              <a:buClr>
                <a:schemeClr val="dk1"/>
              </a:buClr>
              <a:buSzPts val="1600"/>
              <a:buFont typeface="Calibri"/>
              <a:buNone/>
            </a:pPr>
            <a:r>
              <a:rPr lang="en-US" sz="1600" b="1"/>
              <a:t>Time stamp:</a:t>
            </a:r>
            <a:endParaRPr sz="1600"/>
          </a:p>
          <a:p>
            <a:pPr marL="0" lvl="0" indent="0" algn="l" rtl="0">
              <a:lnSpc>
                <a:spcPct val="100000"/>
              </a:lnSpc>
              <a:spcBef>
                <a:spcPts val="0"/>
              </a:spcBef>
              <a:spcAft>
                <a:spcPts val="0"/>
              </a:spcAft>
              <a:buClr>
                <a:schemeClr val="dk1"/>
              </a:buClr>
              <a:buSzPts val="1600"/>
              <a:buFont typeface="Calibri"/>
              <a:buNone/>
            </a:pPr>
            <a:endParaRPr sz="1600" b="1"/>
          </a:p>
          <a:p>
            <a:pPr marL="0" lvl="0" indent="0" algn="l" rtl="0">
              <a:lnSpc>
                <a:spcPct val="100000"/>
              </a:lnSpc>
              <a:spcBef>
                <a:spcPts val="0"/>
              </a:spcBef>
              <a:spcAft>
                <a:spcPts val="0"/>
              </a:spcAft>
              <a:buClr>
                <a:schemeClr val="dk1"/>
              </a:buClr>
              <a:buSzPts val="1600"/>
              <a:buFont typeface="Calibri"/>
              <a:buNone/>
            </a:pPr>
            <a:r>
              <a:rPr lang="en-US" sz="1600" b="1"/>
              <a:t>Audio script:</a:t>
            </a:r>
            <a:endParaRPr sz="1600"/>
          </a:p>
          <a:p>
            <a:pPr marL="0" lvl="0" indent="0" algn="l" rtl="0">
              <a:lnSpc>
                <a:spcPct val="107916"/>
              </a:lnSpc>
              <a:spcBef>
                <a:spcPts val="0"/>
              </a:spcBef>
              <a:spcAft>
                <a:spcPts val="0"/>
              </a:spcAft>
              <a:buClr>
                <a:schemeClr val="dk1"/>
              </a:buClr>
              <a:buSzPts val="1100"/>
              <a:buFont typeface="Arial"/>
              <a:buNone/>
            </a:pPr>
            <a:r>
              <a:rPr lang="en-US" sz="900">
                <a:highlight>
                  <a:srgbClr val="FFFFFF"/>
                </a:highlight>
              </a:rPr>
              <a:t>So, what is Docker?</a:t>
            </a:r>
            <a:br>
              <a:rPr lang="en-US" sz="900">
                <a:highlight>
                  <a:srgbClr val="FFFFFF"/>
                </a:highlight>
              </a:rPr>
            </a:br>
            <a:r>
              <a:rPr lang="en-US" sz="900" b="1">
                <a:highlight>
                  <a:srgbClr val="FFFFFF"/>
                </a:highlight>
              </a:rPr>
              <a:t>Docker</a:t>
            </a:r>
            <a:r>
              <a:rPr lang="en-US" sz="900">
                <a:highlight>
                  <a:srgbClr val="FFFFFF"/>
                </a:highlight>
              </a:rPr>
              <a:t> is a set of various types of tools and products that deliver </a:t>
            </a:r>
            <a:r>
              <a:rPr lang="en-US" sz="900" b="1">
                <a:highlight>
                  <a:srgbClr val="FFFFFF"/>
                </a:highlight>
              </a:rPr>
              <a:t>software applications</a:t>
            </a:r>
            <a:r>
              <a:rPr lang="en-US" sz="900">
                <a:highlight>
                  <a:srgbClr val="FFFFFF"/>
                </a:highlight>
              </a:rPr>
              <a:t> in packages called </a:t>
            </a:r>
            <a:r>
              <a:rPr lang="en-US" sz="900" b="1">
                <a:highlight>
                  <a:srgbClr val="FFFFFF"/>
                </a:highlight>
              </a:rPr>
              <a:t>containers</a:t>
            </a:r>
            <a:r>
              <a:rPr lang="en-US" sz="900">
                <a:highlight>
                  <a:srgbClr val="FFFFFF"/>
                </a:highlight>
              </a:rPr>
              <a:t>.</a:t>
            </a:r>
            <a:endParaRPr b="1"/>
          </a:p>
          <a:p>
            <a:pPr marL="0" lvl="0" indent="0" algn="l" rtl="0">
              <a:lnSpc>
                <a:spcPct val="107916"/>
              </a:lnSpc>
              <a:spcBef>
                <a:spcPts val="800"/>
              </a:spcBef>
              <a:spcAft>
                <a:spcPts val="0"/>
              </a:spcAft>
              <a:buClr>
                <a:schemeClr val="dk1"/>
              </a:buClr>
              <a:buSzPts val="1100"/>
              <a:buFont typeface="Arial"/>
              <a:buNone/>
            </a:pPr>
            <a:r>
              <a:rPr lang="en-US" sz="900">
                <a:highlight>
                  <a:srgbClr val="FFFFFF"/>
                </a:highlight>
              </a:rPr>
              <a:t>Let us take a look at Docker from a developer’s point of view.</a:t>
            </a:r>
            <a:endParaRPr sz="1100">
              <a:highlight>
                <a:srgbClr val="FFFFFF"/>
              </a:highlight>
            </a:endParaRPr>
          </a:p>
          <a:p>
            <a:pPr marL="0" lvl="0" indent="0" algn="l" rtl="0">
              <a:lnSpc>
                <a:spcPct val="100000"/>
              </a:lnSpc>
              <a:spcBef>
                <a:spcPts val="800"/>
              </a:spcBef>
              <a:spcAft>
                <a:spcPts val="0"/>
              </a:spcAft>
              <a:buClr>
                <a:schemeClr val="dk1"/>
              </a:buClr>
              <a:buSzPts val="1600"/>
              <a:buFont typeface="Calibri"/>
              <a:buNone/>
            </a:pPr>
            <a:endParaRPr sz="1600"/>
          </a:p>
          <a:p>
            <a:pPr marL="0" lvl="0" indent="0" algn="l" rtl="0">
              <a:lnSpc>
                <a:spcPct val="100000"/>
              </a:lnSpc>
              <a:spcBef>
                <a:spcPts val="0"/>
              </a:spcBef>
              <a:spcAft>
                <a:spcPts val="0"/>
              </a:spcAft>
              <a:buClr>
                <a:schemeClr val="dk1"/>
              </a:buClr>
              <a:buSzPts val="1600"/>
              <a:buFont typeface="Calibri"/>
              <a:buNone/>
            </a:pPr>
            <a:r>
              <a:rPr lang="en-US" sz="1600" b="1"/>
              <a:t>Media instructions to GD:  (use level 3 animation, change color)</a:t>
            </a:r>
            <a:endParaRPr sz="1600" b="1"/>
          </a:p>
          <a:p>
            <a:pPr marL="0" lvl="0" indent="0" algn="l" rtl="0">
              <a:lnSpc>
                <a:spcPct val="107916"/>
              </a:lnSpc>
              <a:spcBef>
                <a:spcPts val="0"/>
              </a:spcBef>
              <a:spcAft>
                <a:spcPts val="0"/>
              </a:spcAft>
              <a:buClr>
                <a:schemeClr val="dk1"/>
              </a:buClr>
              <a:buSzPts val="1100"/>
              <a:buFont typeface="Arial"/>
              <a:buNone/>
            </a:pPr>
            <a:r>
              <a:rPr lang="en-US" sz="900">
                <a:highlight>
                  <a:srgbClr val="FFFFFF"/>
                </a:highlight>
              </a:rPr>
              <a:t>So, </a:t>
            </a:r>
            <a:r>
              <a:rPr lang="en-US" sz="900" b="1">
                <a:highlight>
                  <a:srgbClr val="FFFFFF"/>
                </a:highlight>
              </a:rPr>
              <a:t>(GD:Show text in bold on screen when the trainer mentions it) what is Docker?</a:t>
            </a:r>
            <a:br>
              <a:rPr lang="en-US" sz="900" b="1">
                <a:highlight>
                  <a:srgbClr val="FFFFFF"/>
                </a:highlight>
              </a:rPr>
            </a:br>
            <a:r>
              <a:rPr lang="en-US" sz="900" b="1">
                <a:highlight>
                  <a:srgbClr val="FFFFFF"/>
                </a:highlight>
              </a:rPr>
              <a:t>(GD:Show the icon and text on screen when the trainer mentions the text in bold) Docker</a:t>
            </a:r>
            <a:r>
              <a:rPr lang="en-US" sz="900">
                <a:highlight>
                  <a:srgbClr val="FFFFFF"/>
                </a:highlight>
              </a:rPr>
              <a:t> is a set of various types of tools and products that deliver</a:t>
            </a:r>
            <a:r>
              <a:rPr lang="en-US" sz="900" b="1">
                <a:highlight>
                  <a:srgbClr val="FFFFFF"/>
                </a:highlight>
              </a:rPr>
              <a:t>(GD:Show all arrows and application A, application B, Application C whent trainer mentions software applications)</a:t>
            </a:r>
            <a:r>
              <a:rPr lang="en-US" sz="900">
                <a:highlight>
                  <a:srgbClr val="FFFFFF"/>
                </a:highlight>
              </a:rPr>
              <a:t> </a:t>
            </a:r>
            <a:r>
              <a:rPr lang="en-US" sz="900" b="1">
                <a:highlight>
                  <a:srgbClr val="FFFFFF"/>
                </a:highlight>
              </a:rPr>
              <a:t>software applications</a:t>
            </a:r>
            <a:r>
              <a:rPr lang="en-US" sz="900">
                <a:highlight>
                  <a:srgbClr val="FFFFFF"/>
                </a:highlight>
              </a:rPr>
              <a:t> in packages called </a:t>
            </a:r>
            <a:r>
              <a:rPr lang="en-US" sz="900" b="1">
                <a:highlight>
                  <a:srgbClr val="FFFFFF"/>
                </a:highlight>
              </a:rPr>
              <a:t>(GD: show all arrows and containers when trainer mentions the text in bold) containers</a:t>
            </a:r>
            <a:r>
              <a:rPr lang="en-US" sz="900">
                <a:highlight>
                  <a:srgbClr val="FFFFFF"/>
                </a:highlight>
              </a:rPr>
              <a:t>.</a:t>
            </a:r>
            <a:endParaRPr sz="900">
              <a:highlight>
                <a:srgbClr val="FFFFFF"/>
              </a:highlight>
            </a:endParaRPr>
          </a:p>
          <a:p>
            <a:pPr marL="0" lvl="0" indent="0" algn="l" rtl="0">
              <a:lnSpc>
                <a:spcPct val="107916"/>
              </a:lnSpc>
              <a:spcBef>
                <a:spcPts val="800"/>
              </a:spcBef>
              <a:spcAft>
                <a:spcPts val="0"/>
              </a:spcAft>
              <a:buClr>
                <a:schemeClr val="dk1"/>
              </a:buClr>
              <a:buSzPts val="1100"/>
              <a:buFont typeface="Arial"/>
              <a:buNone/>
            </a:pPr>
            <a:r>
              <a:rPr lang="en-US" sz="900">
                <a:highlight>
                  <a:srgbClr val="FFFFFF"/>
                </a:highlight>
              </a:rPr>
              <a:t>Let us take a look at Docker  </a:t>
            </a:r>
            <a:r>
              <a:rPr lang="en-US" sz="900" b="1">
                <a:highlight>
                  <a:srgbClr val="FFFFFF"/>
                </a:highlight>
              </a:rPr>
              <a:t>(GD:move to next slide and keep this entire sentence in audio) </a:t>
            </a:r>
            <a:r>
              <a:rPr lang="en-US" sz="900">
                <a:highlight>
                  <a:srgbClr val="FFFFFF"/>
                </a:highlight>
              </a:rPr>
              <a:t>from a developer’s point of view.</a:t>
            </a:r>
            <a:endParaRPr sz="1100">
              <a:highlight>
                <a:srgbClr val="FFFFFF"/>
              </a:highlight>
            </a:endParaRPr>
          </a:p>
          <a:p>
            <a:pPr marL="0" lvl="0" indent="0" algn="l" rtl="0">
              <a:lnSpc>
                <a:spcPct val="107916"/>
              </a:lnSpc>
              <a:spcBef>
                <a:spcPts val="800"/>
              </a:spcBef>
              <a:spcAft>
                <a:spcPts val="800"/>
              </a:spcAft>
              <a:buClr>
                <a:schemeClr val="dk1"/>
              </a:buClr>
              <a:buSzPts val="1100"/>
              <a:buFont typeface="Arial"/>
              <a:buNone/>
            </a:pPr>
            <a:endParaRPr sz="900">
              <a:highlight>
                <a:srgbClr val="FFFFFF"/>
              </a:highlight>
            </a:endParaRPr>
          </a:p>
        </p:txBody>
      </p:sp>
      <p:sp>
        <p:nvSpPr>
          <p:cNvPr id="164" name="Google Shape;164;g6b6c14001a_1_9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7b758d02ac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7b758d02ac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sz="1600" b="1"/>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Finally, the learners will also be able to comprehend the concepts of Volumes, Storage drivers, Logging drivers, and UCP/DTR/Swarm Backup.</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So, what other components does SimpliLearn offer?</a:t>
            </a:r>
            <a:endParaRPr sz="1600" b="1"/>
          </a:p>
          <a:p>
            <a:pPr marL="457200" lvl="0" indent="-228600" algn="l" rtl="0">
              <a:lnSpc>
                <a:spcPct val="100000"/>
              </a:lnSpc>
              <a:spcBef>
                <a:spcPts val="0"/>
              </a:spcBef>
              <a:spcAft>
                <a:spcPts val="0"/>
              </a:spcAft>
              <a:buClr>
                <a:schemeClr val="dk1"/>
              </a:buClr>
              <a:buSzPts val="1600"/>
              <a:buFont typeface="Arial"/>
              <a:buNone/>
            </a:pPr>
            <a:endParaRPr sz="1600" b="1"/>
          </a:p>
          <a:p>
            <a:pPr marL="0" lvl="0" indent="0" algn="l" rtl="0">
              <a:lnSpc>
                <a:spcPct val="100000"/>
              </a:lnSpc>
              <a:spcBef>
                <a:spcPts val="0"/>
              </a:spcBef>
              <a:spcAft>
                <a:spcPts val="0"/>
              </a:spcAft>
              <a:buClr>
                <a:schemeClr val="dk1"/>
              </a:buClr>
              <a:buSzPts val="1600"/>
              <a:buFont typeface="Calibri"/>
              <a:buNone/>
            </a:pPr>
            <a:endParaRPr sz="1600" b="1"/>
          </a:p>
        </p:txBody>
      </p:sp>
      <p:sp>
        <p:nvSpPr>
          <p:cNvPr id="682" name="Google Shape;682;g7b758d02ac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6c5417f2be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g6c5417f2be_0_1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The Docker Certification Training course include: </a:t>
            </a:r>
            <a:br>
              <a:rPr lang="en-US" sz="900">
                <a:highlight>
                  <a:srgbClr val="FFFFFF"/>
                </a:highlight>
              </a:rPr>
            </a:br>
            <a:r>
              <a:rPr lang="en-US" sz="900">
                <a:highlight>
                  <a:srgbClr val="FFFFFF"/>
                </a:highlight>
                <a:latin typeface="Arial"/>
                <a:ea typeface="Arial"/>
                <a:cs typeface="Arial"/>
                <a:sym typeface="Arial"/>
              </a:rPr>
              <a:t>Instructor led training</a:t>
            </a:r>
            <a:endParaRPr sz="900">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latin typeface="Arial"/>
                <a:ea typeface="Arial"/>
                <a:cs typeface="Arial"/>
                <a:sym typeface="Arial"/>
              </a:rPr>
              <a:t>49 Assisted and unassisted practices</a:t>
            </a:r>
            <a:endParaRPr sz="900">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latin typeface="Arial"/>
                <a:ea typeface="Arial"/>
                <a:cs typeface="Arial"/>
                <a:sym typeface="Arial"/>
              </a:rPr>
              <a:t>7 knowledge checks</a:t>
            </a:r>
            <a:endParaRPr sz="900">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3 Lesson-end projects</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1 Course-end project</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latin typeface="Arial"/>
                <a:ea typeface="Arial"/>
                <a:cs typeface="Arial"/>
                <a:sym typeface="Arial"/>
              </a:rPr>
              <a:t>2 course-end assessments</a:t>
            </a:r>
            <a:endParaRPr sz="900">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b="1"/>
          </a:p>
        </p:txBody>
      </p:sp>
      <p:sp>
        <p:nvSpPr>
          <p:cNvPr id="706" name="Google Shape;706;g6c5417f2be_0_1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6c5417f2be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g6c5417f2be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In case of queries and issues, candidates can reach us through:</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Teaching assistant support.</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Support on website</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Call and live chat</a:t>
            </a:r>
            <a:endParaRPr sz="1600" b="1"/>
          </a:p>
          <a:p>
            <a:pPr marL="0" lvl="0" indent="0" algn="l" rtl="0">
              <a:lnSpc>
                <a:spcPct val="100000"/>
              </a:lnSpc>
              <a:spcBef>
                <a:spcPts val="0"/>
              </a:spcBef>
              <a:spcAft>
                <a:spcPts val="0"/>
              </a:spcAft>
              <a:buClr>
                <a:schemeClr val="dk1"/>
              </a:buClr>
              <a:buSzPts val="1100"/>
              <a:buFont typeface="Arial"/>
              <a:buNone/>
            </a:pPr>
            <a:endParaRPr sz="1600" b="1"/>
          </a:p>
        </p:txBody>
      </p:sp>
      <p:sp>
        <p:nvSpPr>
          <p:cNvPr id="736" name="Google Shape;736;g6c5417f2be_0_1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6c5417f2be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6c5417f2be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sz="2800" b="1">
                <a:solidFill>
                  <a:srgbClr val="3F3F3F"/>
                </a:solidFill>
                <a:latin typeface="Open Sans"/>
                <a:ea typeface="Open Sans"/>
                <a:cs typeface="Open Sans"/>
                <a:sym typeface="Open Sans"/>
              </a:rPr>
              <a:t>Lets begin</a:t>
            </a:r>
            <a:endParaRPr sz="2800" b="1">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b="1">
              <a:highlight>
                <a:srgbClr val="FFFFFF"/>
              </a:highlight>
            </a:endParaRPr>
          </a:p>
          <a:p>
            <a:pPr marL="0" lvl="0" indent="0" algn="l" rtl="0">
              <a:lnSpc>
                <a:spcPct val="100000"/>
              </a:lnSpc>
              <a:spcBef>
                <a:spcPts val="0"/>
              </a:spcBef>
              <a:spcAft>
                <a:spcPts val="0"/>
              </a:spcAft>
              <a:buClr>
                <a:schemeClr val="dk1"/>
              </a:buClr>
              <a:buSzPts val="1600"/>
              <a:buFont typeface="Calibri"/>
              <a:buNone/>
            </a:pPr>
            <a:endParaRPr sz="1600" b="1"/>
          </a:p>
        </p:txBody>
      </p:sp>
      <p:sp>
        <p:nvSpPr>
          <p:cNvPr id="757" name="Google Shape;757;g6c5417f2be_0_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c5417f2be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g6c5417f2be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b="1">
                <a:highlight>
                  <a:schemeClr val="lt1"/>
                </a:highlight>
              </a:rPr>
              <a:t>First flow→ </a:t>
            </a:r>
            <a:r>
              <a:rPr lang="en-US" sz="900" b="1">
                <a:highlight>
                  <a:srgbClr val="FFFFFF"/>
                </a:highlight>
              </a:rPr>
              <a:t>Docker </a:t>
            </a:r>
            <a:r>
              <a:rPr lang="en-US" sz="900">
                <a:highlight>
                  <a:srgbClr val="FFFFFF"/>
                </a:highlight>
              </a:rPr>
              <a:t>provides a </a:t>
            </a:r>
            <a:r>
              <a:rPr lang="en-US" sz="900" b="1">
                <a:highlight>
                  <a:srgbClr val="FFFFFF"/>
                </a:highlight>
              </a:rPr>
              <a:t>platform</a:t>
            </a:r>
            <a:r>
              <a:rPr lang="en-US" sz="900">
                <a:highlight>
                  <a:srgbClr val="FFFFFF"/>
                </a:highlight>
              </a:rPr>
              <a:t> to </a:t>
            </a:r>
            <a:r>
              <a:rPr lang="en-US" sz="900" b="1">
                <a:highlight>
                  <a:srgbClr val="FFFFFF"/>
                </a:highlight>
              </a:rPr>
              <a:t>build and deploy </a:t>
            </a:r>
            <a:r>
              <a:rPr lang="en-US" sz="900">
                <a:highlight>
                  <a:srgbClr val="FFFFFF"/>
                </a:highlight>
              </a:rPr>
              <a:t>new applications. </a:t>
            </a: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sz="900">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900" b="1">
                <a:highlight>
                  <a:schemeClr val="lt1"/>
                </a:highlight>
              </a:rPr>
              <a:t>2nd Flow→</a:t>
            </a:r>
            <a:r>
              <a:rPr lang="en-US" sz="900">
                <a:highlight>
                  <a:srgbClr val="FFFFFF"/>
                </a:highlight>
              </a:rPr>
              <a:t>All this is done using isolated bundles for application development, making the </a:t>
            </a:r>
            <a:r>
              <a:rPr lang="en-US" sz="900" b="1">
                <a:highlight>
                  <a:srgbClr val="FFFFFF"/>
                </a:highlight>
              </a:rPr>
              <a:t>application more secure and portable</a:t>
            </a:r>
            <a:r>
              <a:rPr lang="en-US" sz="900">
                <a:highlight>
                  <a:srgbClr val="FFFFFF"/>
                </a:highlight>
              </a:rPr>
              <a:t>.</a:t>
            </a:r>
            <a:br>
              <a:rPr lang="en-US" sz="900">
                <a:highlight>
                  <a:srgbClr val="FFFFFF"/>
                </a:highlight>
              </a:rPr>
            </a:br>
            <a:br>
              <a:rPr lang="en-US" sz="900">
                <a:highlight>
                  <a:srgbClr val="FFFFFF"/>
                </a:highlight>
              </a:rPr>
            </a:br>
            <a:r>
              <a:rPr lang="en-US" sz="900">
                <a:highlight>
                  <a:srgbClr val="FFFFFF"/>
                </a:highlight>
              </a:rPr>
              <a:t>Now, let us understand how Docker adds value to the development.</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100"/>
              <a:buFont typeface="Arial"/>
              <a:buNone/>
            </a:pPr>
            <a:br>
              <a:rPr lang="en-US" sz="900">
                <a:highlight>
                  <a:srgbClr val="FFFFFF"/>
                </a:highlight>
              </a:rPr>
            </a:br>
            <a:br>
              <a:rPr lang="en-US" sz="900">
                <a:highlight>
                  <a:srgbClr val="FFFFFF"/>
                </a:highlight>
              </a:rPr>
            </a:br>
            <a:r>
              <a:rPr lang="en-US" sz="900">
                <a:highlight>
                  <a:srgbClr val="FFFFFF"/>
                </a:highlight>
              </a:rPr>
              <a:t>Now, let us understand how Docker adds value to the development.</a:t>
            </a:r>
            <a:endParaRPr sz="1600" b="1"/>
          </a:p>
        </p:txBody>
      </p:sp>
      <p:sp>
        <p:nvSpPr>
          <p:cNvPr id="188" name="Google Shape;188;g6c5417f2be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1100"/>
              <a:buFont typeface="Arial"/>
              <a:buNone/>
            </a:pPr>
            <a:r>
              <a:rPr lang="en-US" sz="900">
                <a:highlight>
                  <a:srgbClr val="FFFFFF"/>
                </a:highlight>
              </a:rPr>
              <a:t>Let us begin by discussing the major features of Docker.</a:t>
            </a:r>
            <a:endParaRPr sz="900">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r>
              <a:rPr lang="en-US" sz="900" b="1">
                <a:highlight>
                  <a:srgbClr val="FFFFFF"/>
                </a:highlight>
              </a:rPr>
              <a:t>Simplified Configuration: </a:t>
            </a:r>
            <a:r>
              <a:rPr lang="en-US" sz="900">
                <a:highlight>
                  <a:srgbClr val="FFFFFF"/>
                </a:highlight>
              </a:rPr>
              <a:t>Docker helps deploy codes with less time and effort. This is because the infrastructure requirements are no longer linked with the environment of the application. </a:t>
            </a:r>
            <a:endParaRPr sz="900">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r>
              <a:rPr lang="en-US" sz="900" b="1">
                <a:highlight>
                  <a:srgbClr val="FFFFFF"/>
                </a:highlight>
              </a:rPr>
              <a:t>Multi-tenancy: </a:t>
            </a:r>
            <a:r>
              <a:rPr lang="en-US" sz="900">
                <a:highlight>
                  <a:srgbClr val="FFFFFF"/>
                </a:highlight>
              </a:rPr>
              <a:t>The latest release of Docker EE introduces a new resource control model that allows organizations to define resource collections granted to specific users, teams or organizations.</a:t>
            </a:r>
            <a:endParaRPr sz="900">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r>
              <a:rPr lang="en-US" sz="900" b="1">
                <a:highlight>
                  <a:srgbClr val="FFFFFF"/>
                </a:highlight>
              </a:rPr>
              <a:t>Application Isolation and security management: </a:t>
            </a:r>
            <a:r>
              <a:rPr lang="en-US" sz="900">
                <a:highlight>
                  <a:srgbClr val="FFFFFF"/>
                </a:highlight>
              </a:rPr>
              <a:t>Docker provides containers that are independent of each other and it allows the execution of any kind of application.</a:t>
            </a:r>
            <a:endParaRPr sz="900">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r>
              <a:rPr lang="en-US" sz="900" b="1">
                <a:highlight>
                  <a:srgbClr val="FFFFFF"/>
                </a:highlight>
              </a:rPr>
              <a:t>Rapid deployment: </a:t>
            </a:r>
            <a:r>
              <a:rPr lang="en-US" sz="900">
                <a:highlight>
                  <a:srgbClr val="FFFFFF"/>
                </a:highlight>
              </a:rPr>
              <a:t>The incoming requests are routed for published ports on all available nodes. This feature enables the connection, even if there is no task running on the node.</a:t>
            </a:r>
            <a:endParaRPr sz="900">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r>
              <a:rPr lang="en-US" sz="900" b="1">
                <a:highlight>
                  <a:srgbClr val="FFFFFF"/>
                </a:highlight>
              </a:rPr>
              <a:t>Server consolidation: </a:t>
            </a:r>
            <a:r>
              <a:rPr lang="en-US" sz="900">
                <a:highlight>
                  <a:srgbClr val="FFFFFF"/>
                </a:highlight>
              </a:rPr>
              <a:t>Containerized applications share common operating systems and software libraries that greatly improve CPU utilization within a Virtual Machine. This helps organizations reduce the number of virtual machines required to operate their environment. This also increases the number of applications that can run on a server.</a:t>
            </a:r>
            <a:endParaRPr sz="900">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r>
              <a:rPr lang="en-US" sz="900" b="1">
                <a:highlight>
                  <a:srgbClr val="FFFFFF"/>
                </a:highlight>
              </a:rPr>
              <a:t>Security: </a:t>
            </a:r>
            <a:r>
              <a:rPr lang="en-US" sz="900">
                <a:highlight>
                  <a:srgbClr val="FFFFFF"/>
                </a:highlight>
              </a:rPr>
              <a:t>Apart from isolation feature, Docker also saves secrets in the swarm and allows certain secrets to access services.</a:t>
            </a:r>
            <a:endParaRPr sz="900">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endParaRPr sz="900">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r>
              <a:rPr lang="en-US" sz="900">
                <a:highlight>
                  <a:srgbClr val="FFFFFF"/>
                </a:highlight>
              </a:rPr>
              <a:t> Let us understand what sets Docker apart from a similar technology called Virtual machines.</a:t>
            </a:r>
            <a:endParaRPr sz="90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900" b="1" i="0" u="none" strike="noStrike" cap="none">
              <a:solidFill>
                <a:schemeClr val="dk1"/>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90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900" i="0" u="none" strike="noStrike" cap="none">
              <a:solidFill>
                <a:schemeClr val="dk1"/>
              </a:solidFill>
              <a:latin typeface="Open Sans"/>
              <a:ea typeface="Open Sans"/>
              <a:cs typeface="Open Sans"/>
              <a:sym typeface="Open Sans"/>
            </a:endParaRPr>
          </a:p>
        </p:txBody>
      </p:sp>
      <p:sp>
        <p:nvSpPr>
          <p:cNvPr id="234" name="Google Shape;23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Although there are many differences between Virtual Machines and containers, we are going to discuss only the important ones:</a:t>
            </a:r>
            <a:br>
              <a:rPr lang="en-US" sz="900">
                <a:highlight>
                  <a:srgbClr val="FFFFFF"/>
                </a:highlight>
              </a:rPr>
            </a:br>
            <a:endParaRPr sz="900" b="1">
              <a:highlight>
                <a:srgbClr val="FFFFFF"/>
              </a:highlight>
            </a:endParaRPr>
          </a:p>
          <a:p>
            <a:pPr marL="457200" lvl="0" indent="-285750" algn="l" rtl="0">
              <a:lnSpc>
                <a:spcPct val="100000"/>
              </a:lnSpc>
              <a:spcBef>
                <a:spcPts val="0"/>
              </a:spcBef>
              <a:spcAft>
                <a:spcPts val="0"/>
              </a:spcAft>
              <a:buClr>
                <a:schemeClr val="dk1"/>
              </a:buClr>
              <a:buSzPts val="900"/>
              <a:buFont typeface="Calibri"/>
              <a:buChar char="●"/>
            </a:pPr>
            <a:r>
              <a:rPr lang="en-US" sz="900">
                <a:highlight>
                  <a:srgbClr val="FFFFFF"/>
                </a:highlight>
              </a:rPr>
              <a:t>In Virtual Machine, each </a:t>
            </a:r>
            <a:r>
              <a:rPr lang="en-US" sz="900" b="1">
                <a:highlight>
                  <a:srgbClr val="FFFFFF"/>
                </a:highlight>
              </a:rPr>
              <a:t>VM runs in its own Operating System,</a:t>
            </a:r>
            <a:r>
              <a:rPr lang="en-US" sz="900">
                <a:highlight>
                  <a:srgbClr val="FFFFFF"/>
                </a:highlight>
              </a:rPr>
              <a:t> whereas </a:t>
            </a:r>
            <a:r>
              <a:rPr lang="en-US" sz="900" b="1">
                <a:highlight>
                  <a:srgbClr val="FFFFFF"/>
                </a:highlight>
              </a:rPr>
              <a:t>all containers share the host Operating System.</a:t>
            </a:r>
            <a:endParaRPr sz="900">
              <a:highlight>
                <a:srgbClr val="FFFFFF"/>
              </a:highlight>
            </a:endParaRPr>
          </a:p>
          <a:p>
            <a:pPr marL="457200" lvl="0" indent="-285750" algn="l" rtl="0">
              <a:lnSpc>
                <a:spcPct val="100000"/>
              </a:lnSpc>
              <a:spcBef>
                <a:spcPts val="0"/>
              </a:spcBef>
              <a:spcAft>
                <a:spcPts val="0"/>
              </a:spcAft>
              <a:buClr>
                <a:schemeClr val="dk1"/>
              </a:buClr>
              <a:buSzPts val="900"/>
              <a:buFont typeface="Calibri"/>
              <a:buChar char="●"/>
            </a:pPr>
            <a:r>
              <a:rPr lang="en-US" sz="900">
                <a:highlight>
                  <a:srgbClr val="FFFFFF"/>
                </a:highlight>
              </a:rPr>
              <a:t>Virtual Machines have </a:t>
            </a:r>
            <a:r>
              <a:rPr lang="en-US" sz="900" b="1">
                <a:highlight>
                  <a:srgbClr val="FFFFFF"/>
                </a:highlight>
              </a:rPr>
              <a:t>Hardware-level virtualization</a:t>
            </a:r>
            <a:r>
              <a:rPr lang="en-US" sz="900">
                <a:highlight>
                  <a:srgbClr val="FFFFFF"/>
                </a:highlight>
              </a:rPr>
              <a:t> and Docker has </a:t>
            </a:r>
            <a:r>
              <a:rPr lang="en-US" sz="900" b="1">
                <a:highlight>
                  <a:srgbClr val="FFFFFF"/>
                </a:highlight>
              </a:rPr>
              <a:t>OS virtualization</a:t>
            </a:r>
            <a:r>
              <a:rPr lang="en-US" sz="900">
                <a:highlight>
                  <a:srgbClr val="FFFFFF"/>
                </a:highlight>
              </a:rPr>
              <a:t>.</a:t>
            </a:r>
            <a:endParaRPr sz="900">
              <a:highlight>
                <a:srgbClr val="FFFFFF"/>
              </a:highlight>
            </a:endParaRPr>
          </a:p>
          <a:p>
            <a:pPr marL="457200" lvl="0" indent="-285750" algn="l" rtl="0">
              <a:lnSpc>
                <a:spcPct val="100000"/>
              </a:lnSpc>
              <a:spcBef>
                <a:spcPts val="0"/>
              </a:spcBef>
              <a:spcAft>
                <a:spcPts val="0"/>
              </a:spcAft>
              <a:buClr>
                <a:schemeClr val="dk1"/>
              </a:buClr>
              <a:buSzPts val="900"/>
              <a:buFont typeface="Calibri"/>
              <a:buChar char="●"/>
            </a:pPr>
            <a:r>
              <a:rPr lang="en-US" sz="900">
                <a:highlight>
                  <a:srgbClr val="FFFFFF"/>
                </a:highlight>
              </a:rPr>
              <a:t>Virtual Machines take a few</a:t>
            </a:r>
            <a:r>
              <a:rPr lang="en-US" sz="900" b="1">
                <a:highlight>
                  <a:srgbClr val="FFFFFF"/>
                </a:highlight>
              </a:rPr>
              <a:t> minutes</a:t>
            </a:r>
            <a:r>
              <a:rPr lang="en-US" sz="900">
                <a:highlight>
                  <a:srgbClr val="FFFFFF"/>
                </a:highlight>
              </a:rPr>
              <a:t> to boot and be dev-ready, whereas Docker is </a:t>
            </a:r>
            <a:r>
              <a:rPr lang="en-US" sz="900" b="1">
                <a:highlight>
                  <a:srgbClr val="FFFFFF"/>
                </a:highlight>
              </a:rPr>
              <a:t>very fast</a:t>
            </a:r>
            <a:r>
              <a:rPr lang="en-US" sz="900">
                <a:highlight>
                  <a:srgbClr val="FFFFFF"/>
                </a:highlight>
              </a:rPr>
              <a:t> and take milliseconds to become dev-ready.</a:t>
            </a:r>
            <a:endParaRPr sz="1600" b="1"/>
          </a:p>
        </p:txBody>
      </p:sp>
      <p:sp>
        <p:nvSpPr>
          <p:cNvPr id="320" name="Google Shape;32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c5417f2be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6c5417f2be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1100"/>
              <a:buFont typeface="Arial"/>
              <a:buNone/>
            </a:pPr>
            <a:r>
              <a:rPr lang="en-US" sz="900">
                <a:highlight>
                  <a:srgbClr val="FFFFFF"/>
                </a:highlight>
              </a:rPr>
              <a:t>Docker is currently used in various </a:t>
            </a:r>
            <a:r>
              <a:rPr lang="en-US" sz="900" b="1">
                <a:highlight>
                  <a:srgbClr val="FFFFFF"/>
                </a:highlight>
              </a:rPr>
              <a:t>industries</a:t>
            </a:r>
            <a:r>
              <a:rPr lang="en-US" sz="900">
                <a:highlight>
                  <a:srgbClr val="FFFFFF"/>
                </a:highlight>
              </a:rPr>
              <a:t>. We will look at a few important ones, such as:</a:t>
            </a:r>
            <a:endParaRPr sz="900">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r>
              <a:rPr lang="en-US" sz="900" b="1">
                <a:highlight>
                  <a:srgbClr val="FFFFFF"/>
                </a:highlight>
              </a:rPr>
              <a:t>Computer software, information technology, healthcare, financial services, and telecommunication.</a:t>
            </a:r>
            <a:endParaRPr b="1">
              <a:highlight>
                <a:srgbClr val="FFFFFF"/>
              </a:highlight>
            </a:endParaRPr>
          </a:p>
          <a:p>
            <a:pPr marL="228600" lvl="0" indent="-228600" algn="l" rtl="0">
              <a:lnSpc>
                <a:spcPct val="100000"/>
              </a:lnSpc>
              <a:spcBef>
                <a:spcPts val="0"/>
              </a:spcBef>
              <a:spcAft>
                <a:spcPts val="0"/>
              </a:spcAft>
              <a:buClr>
                <a:schemeClr val="dk1"/>
              </a:buClr>
              <a:buSzPts val="1100"/>
              <a:buFont typeface="Arial"/>
              <a:buNone/>
            </a:pPr>
            <a:r>
              <a:rPr lang="en-US">
                <a:highlight>
                  <a:srgbClr val="FFFFFF"/>
                </a:highlight>
              </a:rPr>
              <a:t> </a:t>
            </a:r>
            <a:endParaRPr>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100" b="1">
                <a:highlight>
                  <a:srgbClr val="FFFFFF"/>
                </a:highlight>
              </a:rPr>
              <a:t>Transition line:</a:t>
            </a:r>
            <a:r>
              <a:rPr lang="en-US" sz="900">
                <a:highlight>
                  <a:srgbClr val="FFFFFF"/>
                </a:highlight>
              </a:rPr>
              <a:t> Let us gain an understanding about Docker certification and criteria.</a:t>
            </a:r>
            <a:endParaRPr sz="1600" b="1"/>
          </a:p>
          <a:p>
            <a:pPr marL="0" lvl="0" indent="0" algn="l" rtl="0">
              <a:lnSpc>
                <a:spcPct val="100000"/>
              </a:lnSpc>
              <a:spcBef>
                <a:spcPts val="0"/>
              </a:spcBef>
              <a:spcAft>
                <a:spcPts val="0"/>
              </a:spcAft>
              <a:buClr>
                <a:schemeClr val="dk1"/>
              </a:buClr>
              <a:buSzPts val="1100"/>
              <a:buFont typeface="Arial"/>
              <a:buNone/>
            </a:pPr>
            <a:endParaRPr sz="1600" b="1"/>
          </a:p>
        </p:txBody>
      </p:sp>
      <p:sp>
        <p:nvSpPr>
          <p:cNvPr id="342" name="Google Shape;342;g6c5417f2be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c5cdb0bd5_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g6c5cdb0bd5_1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900">
                <a:highlight>
                  <a:srgbClr val="FFFFFF"/>
                </a:highlight>
              </a:rPr>
              <a:t>The Docker Certified Associate exam will have 55 multiple choice questions and the time allotted will be 90 minutes. This exam is globally available in English.</a:t>
            </a:r>
            <a:endParaRPr sz="1600" b="1"/>
          </a:p>
        </p:txBody>
      </p:sp>
      <p:sp>
        <p:nvSpPr>
          <p:cNvPr id="395" name="Google Shape;395;g6c5cdb0bd5_1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highlight>
                  <a:srgbClr val="FFFFFF"/>
                </a:highlight>
              </a:rPr>
              <a:t>This exam is remotely proctored on Windows or Mac. </a:t>
            </a:r>
            <a:endParaRPr sz="1600" b="1"/>
          </a:p>
          <a:p>
            <a:pPr marL="228600" lvl="0" indent="-228600" algn="l" rtl="0">
              <a:lnSpc>
                <a:spcPct val="100000"/>
              </a:lnSpc>
              <a:spcBef>
                <a:spcPts val="0"/>
              </a:spcBef>
              <a:spcAft>
                <a:spcPts val="0"/>
              </a:spcAft>
              <a:buClr>
                <a:schemeClr val="dk1"/>
              </a:buClr>
              <a:buSzPts val="1100"/>
              <a:buFont typeface="Arial"/>
              <a:buNone/>
            </a:pPr>
            <a:endParaRPr sz="900" b="1">
              <a:highlight>
                <a:srgbClr val="FFFFFF"/>
              </a:highlight>
            </a:endParaRPr>
          </a:p>
        </p:txBody>
      </p:sp>
      <p:sp>
        <p:nvSpPr>
          <p:cNvPr id="423" name="Google Shape;423;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1100"/>
              <a:buFont typeface="Arial"/>
              <a:buNone/>
            </a:pPr>
            <a:r>
              <a:rPr lang="en-US" sz="900">
                <a:highlight>
                  <a:srgbClr val="FFFFFF"/>
                </a:highlight>
              </a:rPr>
              <a:t>and all the required equipment is provided:</a:t>
            </a:r>
            <a:endParaRPr sz="900">
              <a:highlight>
                <a:srgbClr val="FFFFFF"/>
              </a:highlight>
              <a:latin typeface="Arial"/>
              <a:ea typeface="Arial"/>
              <a:cs typeface="Arial"/>
              <a:sym typeface="Arial"/>
            </a:endParaRPr>
          </a:p>
          <a:p>
            <a:pPr marL="457200" lvl="0" indent="-285750" algn="l" rtl="0">
              <a:lnSpc>
                <a:spcPct val="100000"/>
              </a:lnSpc>
              <a:spcBef>
                <a:spcPts val="0"/>
              </a:spcBef>
              <a:spcAft>
                <a:spcPts val="0"/>
              </a:spcAft>
              <a:buClr>
                <a:schemeClr val="dk1"/>
              </a:buClr>
              <a:buSzPts val="900"/>
              <a:buFont typeface="Arial"/>
              <a:buChar char="●"/>
            </a:pPr>
            <a:r>
              <a:rPr lang="en-US" sz="900">
                <a:highlight>
                  <a:srgbClr val="FFFFFF"/>
                </a:highlight>
              </a:rPr>
              <a:t>A current version of Microsoft Windows or Mac OS X.</a:t>
            </a:r>
            <a:endParaRPr sz="900">
              <a:highlight>
                <a:srgbClr val="FFFFFF"/>
              </a:highlight>
              <a:latin typeface="Arial"/>
              <a:ea typeface="Arial"/>
              <a:cs typeface="Arial"/>
              <a:sym typeface="Arial"/>
            </a:endParaRPr>
          </a:p>
          <a:p>
            <a:pPr marL="457200" lvl="0" indent="-285750" algn="l" rtl="0">
              <a:lnSpc>
                <a:spcPct val="100000"/>
              </a:lnSpc>
              <a:spcBef>
                <a:spcPts val="0"/>
              </a:spcBef>
              <a:spcAft>
                <a:spcPts val="0"/>
              </a:spcAft>
              <a:buClr>
                <a:schemeClr val="dk1"/>
              </a:buClr>
              <a:buSzPts val="900"/>
              <a:buFont typeface="Arial"/>
              <a:buChar char="●"/>
            </a:pPr>
            <a:r>
              <a:rPr lang="en-US" sz="900">
                <a:highlight>
                  <a:srgbClr val="FFFFFF"/>
                </a:highlight>
              </a:rPr>
              <a:t>A Google Chrome web browser and the ability to install a Chrome extension.</a:t>
            </a:r>
            <a:endParaRPr sz="900">
              <a:highlight>
                <a:srgbClr val="FFFFFF"/>
              </a:highlight>
              <a:latin typeface="Arial"/>
              <a:ea typeface="Arial"/>
              <a:cs typeface="Arial"/>
              <a:sym typeface="Arial"/>
            </a:endParaRPr>
          </a:p>
          <a:p>
            <a:pPr marL="457200" lvl="0" indent="-285750" algn="l" rtl="0">
              <a:lnSpc>
                <a:spcPct val="100000"/>
              </a:lnSpc>
              <a:spcBef>
                <a:spcPts val="0"/>
              </a:spcBef>
              <a:spcAft>
                <a:spcPts val="0"/>
              </a:spcAft>
              <a:buClr>
                <a:schemeClr val="dk1"/>
              </a:buClr>
              <a:buSzPts val="900"/>
              <a:buFont typeface="Arial"/>
              <a:buChar char="●"/>
            </a:pPr>
            <a:r>
              <a:rPr lang="en-US" sz="900">
                <a:highlight>
                  <a:srgbClr val="FFFFFF"/>
                </a:highlight>
              </a:rPr>
              <a:t>A web camera accessible by Google Chrome.</a:t>
            </a:r>
            <a:endParaRPr sz="900">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600"/>
              <a:buFont typeface="Calibri"/>
              <a:buNone/>
            </a:pPr>
            <a:endParaRPr sz="1600" b="1"/>
          </a:p>
          <a:p>
            <a:pPr marL="0" lvl="0" indent="0" algn="l" rtl="0">
              <a:lnSpc>
                <a:spcPct val="100000"/>
              </a:lnSpc>
              <a:spcBef>
                <a:spcPts val="0"/>
              </a:spcBef>
              <a:spcAft>
                <a:spcPts val="0"/>
              </a:spcAft>
              <a:buClr>
                <a:schemeClr val="dk1"/>
              </a:buClr>
              <a:buSzPts val="1100"/>
              <a:buFont typeface="Arial"/>
              <a:buNone/>
            </a:pPr>
            <a:endParaRPr sz="900" b="1">
              <a:highlight>
                <a:srgbClr val="FFFFFF"/>
              </a:highlight>
            </a:endParaRPr>
          </a:p>
        </p:txBody>
      </p:sp>
      <p:sp>
        <p:nvSpPr>
          <p:cNvPr id="447" name="Google Shape;447;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94"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 name="Google Shape;17;p9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 name="Google Shape;18;p94"/>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86"/>
        <p:cNvGrpSpPr/>
        <p:nvPr/>
      </p:nvGrpSpPr>
      <p:grpSpPr>
        <a:xfrm>
          <a:off x="0" y="0"/>
          <a:ext cx="0" cy="0"/>
          <a:chOff x="0" y="0"/>
          <a:chExt cx="0" cy="0"/>
        </a:xfrm>
      </p:grpSpPr>
      <p:pic>
        <p:nvPicPr>
          <p:cNvPr id="87" name="Google Shape;87;p109"/>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88" name="Google Shape;88;p10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89" name="Google Shape;89;p109"/>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90" name="Google Shape;90;p109"/>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1" name="Google Shape;91;p109"/>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p109"/>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93" name="Google Shape;93;p109"/>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94" name="Google Shape;94;p109"/>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95" name="Google Shape;95;p109"/>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96" name="Google Shape;96;p109"/>
          <p:cNvSpPr txBox="1">
            <a:spLocks noGrp="1"/>
          </p:cNvSpPr>
          <p:nvPr>
            <p:ph type="body" idx="3"/>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7" name="Google Shape;97;p109"/>
          <p:cNvSpPr txBox="1">
            <a:spLocks noGrp="1"/>
          </p:cNvSpPr>
          <p:nvPr>
            <p:ph type="body" idx="4"/>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109"/>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109"/>
          <p:cNvSpPr txBox="1">
            <a:spLocks noGrp="1"/>
          </p:cNvSpPr>
          <p:nvPr>
            <p:ph type="body" idx="6"/>
          </p:nvPr>
        </p:nvSpPr>
        <p:spPr>
          <a:xfrm>
            <a:off x="2329744" y="525024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109"/>
          <p:cNvSpPr txBox="1"/>
          <p:nvPr/>
        </p:nvSpPr>
        <p:spPr>
          <a:xfrm>
            <a:off x="1716763" y="616708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101" name="Google Shape;101;p109"/>
          <p:cNvSpPr txBox="1">
            <a:spLocks noGrp="1"/>
          </p:cNvSpPr>
          <p:nvPr>
            <p:ph type="body" idx="7"/>
          </p:nvPr>
        </p:nvSpPr>
        <p:spPr>
          <a:xfrm>
            <a:off x="2329744" y="6118971"/>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02"/>
        <p:cNvGrpSpPr/>
        <p:nvPr/>
      </p:nvGrpSpPr>
      <p:grpSpPr>
        <a:xfrm>
          <a:off x="0" y="0"/>
          <a:ext cx="0" cy="0"/>
          <a:chOff x="0" y="0"/>
          <a:chExt cx="0" cy="0"/>
        </a:xfrm>
      </p:grpSpPr>
      <p:pic>
        <p:nvPicPr>
          <p:cNvPr id="103" name="Google Shape;103;p110"/>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04" name="Google Shape;104;p11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05" name="Google Shape;105;p110"/>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106" name="Google Shape;106;p110"/>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7" name="Google Shape;107;p110"/>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8" name="Google Shape;108;p110"/>
          <p:cNvSpPr txBox="1">
            <a:spLocks noGrp="1"/>
          </p:cNvSpPr>
          <p:nvPr>
            <p:ph type="body" idx="3"/>
          </p:nvPr>
        </p:nvSpPr>
        <p:spPr>
          <a:xfrm>
            <a:off x="670039" y="7935127"/>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9" name="Google Shape;109;p110"/>
          <p:cNvSpPr txBox="1"/>
          <p:nvPr/>
        </p:nvSpPr>
        <p:spPr>
          <a:xfrm>
            <a:off x="670034" y="7373510"/>
            <a:ext cx="2749059" cy="400111"/>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110" name="Google Shape;110;p110"/>
          <p:cNvCxnSpPr/>
          <p:nvPr/>
        </p:nvCxnSpPr>
        <p:spPr>
          <a:xfrm>
            <a:off x="670035"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11" name="Google Shape;111;p110"/>
          <p:cNvSpPr txBox="1">
            <a:spLocks noGrp="1"/>
          </p:cNvSpPr>
          <p:nvPr>
            <p:ph type="body" idx="4"/>
          </p:nvPr>
        </p:nvSpPr>
        <p:spPr>
          <a:xfrm>
            <a:off x="3328592" y="7334932"/>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2" name="Google Shape;112;p110"/>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113" name="Google Shape;113;p110"/>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114" name="Google Shape;114;p110"/>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115" name="Google Shape;115;p110"/>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116" name="Google Shape;116;p110"/>
          <p:cNvSpPr txBox="1">
            <a:spLocks noGrp="1"/>
          </p:cNvSpPr>
          <p:nvPr>
            <p:ph type="body" idx="5"/>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110"/>
          <p:cNvSpPr txBox="1">
            <a:spLocks noGrp="1"/>
          </p:cNvSpPr>
          <p:nvPr>
            <p:ph type="body" idx="6"/>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p110"/>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110"/>
          <p:cNvSpPr txBox="1">
            <a:spLocks noGrp="1"/>
          </p:cNvSpPr>
          <p:nvPr>
            <p:ph type="body" idx="8"/>
          </p:nvPr>
        </p:nvSpPr>
        <p:spPr>
          <a:xfrm>
            <a:off x="2329744" y="525024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0" name="Google Shape;120;p110"/>
          <p:cNvSpPr txBox="1"/>
          <p:nvPr/>
        </p:nvSpPr>
        <p:spPr>
          <a:xfrm>
            <a:off x="1716763" y="616708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121" name="Google Shape;121;p110"/>
          <p:cNvSpPr txBox="1">
            <a:spLocks noGrp="1"/>
          </p:cNvSpPr>
          <p:nvPr>
            <p:ph type="body" idx="9"/>
          </p:nvPr>
        </p:nvSpPr>
        <p:spPr>
          <a:xfrm>
            <a:off x="2329744" y="6118971"/>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22"/>
        <p:cNvGrpSpPr/>
        <p:nvPr/>
      </p:nvGrpSpPr>
      <p:grpSpPr>
        <a:xfrm>
          <a:off x="0" y="0"/>
          <a:ext cx="0" cy="0"/>
          <a:chOff x="0" y="0"/>
          <a:chExt cx="0" cy="0"/>
        </a:xfrm>
      </p:grpSpPr>
      <p:pic>
        <p:nvPicPr>
          <p:cNvPr id="123" name="Google Shape;123;p111"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24" name="Google Shape;124;p11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25" name="Google Shape;125;p111"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126" name="Google Shape;126;p111"/>
          <p:cNvSpPr txBox="1">
            <a:spLocks noGrp="1"/>
          </p:cNvSpPr>
          <p:nvPr>
            <p:ph type="body" idx="1"/>
          </p:nvPr>
        </p:nvSpPr>
        <p:spPr>
          <a:xfrm>
            <a:off x="1902100" y="2363469"/>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111"/>
          <p:cNvSpPr txBox="1">
            <a:spLocks noGrp="1"/>
          </p:cNvSpPr>
          <p:nvPr>
            <p:ph type="title"/>
          </p:nvPr>
        </p:nvSpPr>
        <p:spPr>
          <a:xfrm>
            <a:off x="812801" y="436396"/>
            <a:ext cx="10666187"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28"/>
        <p:cNvGrpSpPr/>
        <p:nvPr/>
      </p:nvGrpSpPr>
      <p:grpSpPr>
        <a:xfrm>
          <a:off x="0" y="0"/>
          <a:ext cx="0" cy="0"/>
          <a:chOff x="0" y="0"/>
          <a:chExt cx="0" cy="0"/>
        </a:xfrm>
      </p:grpSpPr>
      <p:pic>
        <p:nvPicPr>
          <p:cNvPr id="129" name="Google Shape;129;p112"/>
          <p:cNvPicPr preferRelativeResize="0"/>
          <p:nvPr/>
        </p:nvPicPr>
        <p:blipFill rotWithShape="1">
          <a:blip r:embed="rId2">
            <a:alphaModFix/>
          </a:blip>
          <a:srcRect/>
          <a:stretch/>
        </p:blipFill>
        <p:spPr>
          <a:xfrm>
            <a:off x="9" y="0"/>
            <a:ext cx="16256000" cy="9144000"/>
          </a:xfrm>
          <a:prstGeom prst="rect">
            <a:avLst/>
          </a:prstGeom>
          <a:noFill/>
          <a:ln>
            <a:noFill/>
          </a:ln>
        </p:spPr>
      </p:pic>
      <p:pic>
        <p:nvPicPr>
          <p:cNvPr id="130" name="Google Shape;130;p112"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31" name="Google Shape;131;p11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32" name="Google Shape;132;p112"/>
          <p:cNvSpPr txBox="1">
            <a:spLocks noGrp="1"/>
          </p:cNvSpPr>
          <p:nvPr>
            <p:ph type="title"/>
          </p:nvPr>
        </p:nvSpPr>
        <p:spPr>
          <a:xfrm>
            <a:off x="1" y="539520"/>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133" name="Google Shape;133;p112"/>
          <p:cNvSpPr txBox="1">
            <a:spLocks noGrp="1"/>
          </p:cNvSpPr>
          <p:nvPr>
            <p:ph type="body" idx="1"/>
          </p:nvPr>
        </p:nvSpPr>
        <p:spPr>
          <a:xfrm>
            <a:off x="4699003" y="1770194"/>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34"/>
        <p:cNvGrpSpPr/>
        <p:nvPr/>
      </p:nvGrpSpPr>
      <p:grpSpPr>
        <a:xfrm>
          <a:off x="0" y="0"/>
          <a:ext cx="0" cy="0"/>
          <a:chOff x="0" y="0"/>
          <a:chExt cx="0" cy="0"/>
        </a:xfrm>
      </p:grpSpPr>
      <p:pic>
        <p:nvPicPr>
          <p:cNvPr id="135" name="Google Shape;135;p113"/>
          <p:cNvPicPr preferRelativeResize="0"/>
          <p:nvPr/>
        </p:nvPicPr>
        <p:blipFill rotWithShape="1">
          <a:blip r:embed="rId2">
            <a:alphaModFix/>
          </a:blip>
          <a:srcRect/>
          <a:stretch/>
        </p:blipFill>
        <p:spPr>
          <a:xfrm>
            <a:off x="9" y="8"/>
            <a:ext cx="16256000" cy="9143999"/>
          </a:xfrm>
          <a:prstGeom prst="rect">
            <a:avLst/>
          </a:prstGeom>
          <a:noFill/>
          <a:ln>
            <a:noFill/>
          </a:ln>
        </p:spPr>
      </p:pic>
      <p:pic>
        <p:nvPicPr>
          <p:cNvPr id="136" name="Google Shape;136;p113"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37" name="Google Shape;137;p11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38" name="Google Shape;138;p113"/>
          <p:cNvSpPr txBox="1">
            <a:spLocks noGrp="1"/>
          </p:cNvSpPr>
          <p:nvPr>
            <p:ph type="title"/>
          </p:nvPr>
        </p:nvSpPr>
        <p:spPr>
          <a:xfrm>
            <a:off x="1" y="539520"/>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139" name="Google Shape;139;p113"/>
          <p:cNvSpPr txBox="1">
            <a:spLocks noGrp="1"/>
          </p:cNvSpPr>
          <p:nvPr>
            <p:ph type="body" idx="1"/>
          </p:nvPr>
        </p:nvSpPr>
        <p:spPr>
          <a:xfrm>
            <a:off x="4699003" y="1770194"/>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40"/>
        <p:cNvGrpSpPr/>
        <p:nvPr/>
      </p:nvGrpSpPr>
      <p:grpSpPr>
        <a:xfrm>
          <a:off x="0" y="0"/>
          <a:ext cx="0" cy="0"/>
          <a:chOff x="0" y="0"/>
          <a:chExt cx="0" cy="0"/>
        </a:xfrm>
      </p:grpSpPr>
      <p:pic>
        <p:nvPicPr>
          <p:cNvPr id="141" name="Google Shape;141;p114"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42" name="Google Shape;142;p11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43" name="Google Shape;143;p114"/>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44" name="Google Shape;144;p114"/>
          <p:cNvSpPr txBox="1">
            <a:spLocks noGrp="1"/>
          </p:cNvSpPr>
          <p:nvPr>
            <p:ph type="body" idx="1"/>
          </p:nvPr>
        </p:nvSpPr>
        <p:spPr>
          <a:xfrm>
            <a:off x="1120877" y="1808294"/>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114"/>
          <p:cNvSpPr/>
          <p:nvPr/>
        </p:nvSpPr>
        <p:spPr>
          <a:xfrm>
            <a:off x="2464059" y="762721"/>
            <a:ext cx="4819925" cy="1148904"/>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Before the Next Class</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46"/>
        <p:cNvGrpSpPr/>
        <p:nvPr/>
      </p:nvGrpSpPr>
      <p:grpSpPr>
        <a:xfrm>
          <a:off x="0" y="0"/>
          <a:ext cx="0" cy="0"/>
          <a:chOff x="0" y="0"/>
          <a:chExt cx="0" cy="0"/>
        </a:xfrm>
      </p:grpSpPr>
      <p:pic>
        <p:nvPicPr>
          <p:cNvPr id="147" name="Google Shape;147;p115"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48" name="Google Shape;148;p11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49" name="Google Shape;149;p115"/>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50" name="Google Shape;150;p115"/>
          <p:cNvSpPr txBox="1">
            <a:spLocks noGrp="1"/>
          </p:cNvSpPr>
          <p:nvPr>
            <p:ph type="body" idx="1"/>
          </p:nvPr>
        </p:nvSpPr>
        <p:spPr>
          <a:xfrm>
            <a:off x="1120877" y="1808294"/>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115"/>
          <p:cNvSpPr/>
          <p:nvPr/>
        </p:nvSpPr>
        <p:spPr>
          <a:xfrm>
            <a:off x="2464059" y="762723"/>
            <a:ext cx="4819925" cy="574453"/>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What Next?</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Content">
  <p:cSld name="1_Content">
    <p:spTree>
      <p:nvGrpSpPr>
        <p:cNvPr id="1" name="Shape 152"/>
        <p:cNvGrpSpPr/>
        <p:nvPr/>
      </p:nvGrpSpPr>
      <p:grpSpPr>
        <a:xfrm>
          <a:off x="0" y="0"/>
          <a:ext cx="0" cy="0"/>
          <a:chOff x="0" y="0"/>
          <a:chExt cx="0" cy="0"/>
        </a:xfrm>
      </p:grpSpPr>
      <p:pic>
        <p:nvPicPr>
          <p:cNvPr id="153" name="Google Shape;153;g6c5cdb0bd5_1_232"/>
          <p:cNvPicPr preferRelativeResize="0"/>
          <p:nvPr/>
        </p:nvPicPr>
        <p:blipFill rotWithShape="1">
          <a:blip r:embed="rId2">
            <a:alphaModFix/>
          </a:blip>
          <a:srcRect/>
          <a:stretch/>
        </p:blipFill>
        <p:spPr>
          <a:xfrm>
            <a:off x="0" y="0"/>
            <a:ext cx="16256002" cy="91440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9"/>
        <p:cNvGrpSpPr/>
        <p:nvPr/>
      </p:nvGrpSpPr>
      <p:grpSpPr>
        <a:xfrm>
          <a:off x="0" y="0"/>
          <a:ext cx="0" cy="0"/>
          <a:chOff x="0" y="0"/>
          <a:chExt cx="0" cy="0"/>
        </a:xfrm>
      </p:grpSpPr>
      <p:pic>
        <p:nvPicPr>
          <p:cNvPr id="20" name="Google Shape;20;p98" descr="A close up of a logo&#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1" name="Google Shape;21;p9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2" name="Google Shape;22;p98"/>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8"/>
          <p:cNvSpPr txBox="1">
            <a:spLocks noGrp="1"/>
          </p:cNvSpPr>
          <p:nvPr>
            <p:ph type="body" idx="1"/>
          </p:nvPr>
        </p:nvSpPr>
        <p:spPr>
          <a:xfrm>
            <a:off x="1902100" y="1808294"/>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98"/>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 name="Google Shape;25;p98"/>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 name="Google Shape;26;p98"/>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Google Shape;27;p98"/>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 name="Google Shape;28;p98"/>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 name="Google Shape;29;p98"/>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 name="Google Shape;30;p98"/>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 name="Google Shape;31;p98"/>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 name="Google Shape;32;p98"/>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 name="Google Shape;33;p98"/>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34"/>
        <p:cNvGrpSpPr/>
        <p:nvPr/>
      </p:nvGrpSpPr>
      <p:grpSpPr>
        <a:xfrm>
          <a:off x="0" y="0"/>
          <a:ext cx="0" cy="0"/>
          <a:chOff x="0" y="0"/>
          <a:chExt cx="0" cy="0"/>
        </a:xfrm>
      </p:grpSpPr>
      <p:pic>
        <p:nvPicPr>
          <p:cNvPr id="35" name="Google Shape;35;p95"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6" name="Google Shape;36;p9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37" name="Google Shape;37;p95"/>
          <p:cNvSpPr txBox="1">
            <a:spLocks noGrp="1"/>
          </p:cNvSpPr>
          <p:nvPr>
            <p:ph type="body" idx="1"/>
          </p:nvPr>
        </p:nvSpPr>
        <p:spPr>
          <a:xfrm>
            <a:off x="3075057"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8"/>
        <p:cNvGrpSpPr/>
        <p:nvPr/>
      </p:nvGrpSpPr>
      <p:grpSpPr>
        <a:xfrm>
          <a:off x="0" y="0"/>
          <a:ext cx="0" cy="0"/>
          <a:chOff x="0" y="0"/>
          <a:chExt cx="0" cy="0"/>
        </a:xfrm>
      </p:grpSpPr>
      <p:pic>
        <p:nvPicPr>
          <p:cNvPr id="39" name="Google Shape;39;p99"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40" name="Google Shape;40;p9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41" name="Google Shape;41;p99"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42" name="Google Shape;42;p99"/>
          <p:cNvSpPr txBox="1">
            <a:spLocks noGrp="1"/>
          </p:cNvSpPr>
          <p:nvPr>
            <p:ph type="title"/>
          </p:nvPr>
        </p:nvSpPr>
        <p:spPr>
          <a:xfrm>
            <a:off x="812801" y="436396"/>
            <a:ext cx="10666187"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99"/>
          <p:cNvSpPr txBox="1">
            <a:spLocks noGrp="1"/>
          </p:cNvSpPr>
          <p:nvPr>
            <p:ph type="body" idx="1"/>
          </p:nvPr>
        </p:nvSpPr>
        <p:spPr>
          <a:xfrm>
            <a:off x="1902100" y="2363469"/>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4"/>
        <p:cNvGrpSpPr/>
        <p:nvPr/>
      </p:nvGrpSpPr>
      <p:grpSpPr>
        <a:xfrm>
          <a:off x="0" y="0"/>
          <a:ext cx="0" cy="0"/>
          <a:chOff x="0" y="0"/>
          <a:chExt cx="0" cy="0"/>
        </a:xfrm>
      </p:grpSpPr>
      <p:pic>
        <p:nvPicPr>
          <p:cNvPr id="45" name="Google Shape;45;p102"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46" name="Google Shape;46;p102" descr="A picture containing object&#10;&#10;Description automatically generated"/>
          <p:cNvPicPr preferRelativeResize="0"/>
          <p:nvPr/>
        </p:nvPicPr>
        <p:blipFill rotWithShape="1">
          <a:blip r:embed="rId3">
            <a:alphaModFix/>
          </a:blip>
          <a:srcRect/>
          <a:stretch/>
        </p:blipFill>
        <p:spPr>
          <a:xfrm>
            <a:off x="9" y="228490"/>
            <a:ext cx="16255999" cy="8687027"/>
          </a:xfrm>
          <a:prstGeom prst="rect">
            <a:avLst/>
          </a:prstGeom>
          <a:noFill/>
          <a:ln>
            <a:noFill/>
          </a:ln>
        </p:spPr>
      </p:pic>
      <p:pic>
        <p:nvPicPr>
          <p:cNvPr id="47" name="Google Shape;47;p102"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48" name="Google Shape;48;p102"/>
          <p:cNvSpPr txBox="1">
            <a:spLocks noGrp="1"/>
          </p:cNvSpPr>
          <p:nvPr>
            <p:ph type="body" idx="1"/>
          </p:nvPr>
        </p:nvSpPr>
        <p:spPr>
          <a:xfrm>
            <a:off x="1453250" y="2244770"/>
            <a:ext cx="13209815"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 name="Google Shape;49;p102"/>
          <p:cNvSpPr/>
          <p:nvPr/>
        </p:nvSpPr>
        <p:spPr>
          <a:xfrm>
            <a:off x="5718040" y="569359"/>
            <a:ext cx="4819925" cy="430887"/>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2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50"/>
        <p:cNvGrpSpPr/>
        <p:nvPr/>
      </p:nvGrpSpPr>
      <p:grpSpPr>
        <a:xfrm>
          <a:off x="0" y="0"/>
          <a:ext cx="0" cy="0"/>
          <a:chOff x="0" y="0"/>
          <a:chExt cx="0" cy="0"/>
        </a:xfrm>
      </p:grpSpPr>
      <p:pic>
        <p:nvPicPr>
          <p:cNvPr id="51" name="Google Shape;51;p103"/>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2" name="Google Shape;52;p103"/>
          <p:cNvPicPr preferRelativeResize="0"/>
          <p:nvPr/>
        </p:nvPicPr>
        <p:blipFill rotWithShape="1">
          <a:blip r:embed="rId3">
            <a:alphaModFix/>
          </a:blip>
          <a:srcRect/>
          <a:stretch/>
        </p:blipFill>
        <p:spPr>
          <a:xfrm>
            <a:off x="1" y="324852"/>
            <a:ext cx="16256000" cy="9144000"/>
          </a:xfrm>
          <a:prstGeom prst="rect">
            <a:avLst/>
          </a:prstGeom>
          <a:noFill/>
          <a:ln>
            <a:noFill/>
          </a:ln>
        </p:spPr>
      </p:pic>
      <p:pic>
        <p:nvPicPr>
          <p:cNvPr id="53" name="Google Shape;53;p103"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4" name="Google Shape;54;p103"/>
          <p:cNvSpPr txBox="1">
            <a:spLocks noGrp="1"/>
          </p:cNvSpPr>
          <p:nvPr>
            <p:ph type="body" idx="1"/>
          </p:nvPr>
        </p:nvSpPr>
        <p:spPr>
          <a:xfrm>
            <a:off x="1632869" y="1987910"/>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 name="Google Shape;55;p103"/>
          <p:cNvSpPr/>
          <p:nvPr/>
        </p:nvSpPr>
        <p:spPr>
          <a:xfrm rot="-3026872">
            <a:off x="-270647" y="777144"/>
            <a:ext cx="2404969" cy="574453"/>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Recap</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56"/>
        <p:cNvGrpSpPr/>
        <p:nvPr/>
      </p:nvGrpSpPr>
      <p:grpSpPr>
        <a:xfrm>
          <a:off x="0" y="0"/>
          <a:ext cx="0" cy="0"/>
          <a:chOff x="0" y="0"/>
          <a:chExt cx="0" cy="0"/>
        </a:xfrm>
      </p:grpSpPr>
      <p:pic>
        <p:nvPicPr>
          <p:cNvPr id="57" name="Google Shape;57;p104"/>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8" name="Google Shape;58;p10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59" name="Google Shape;59;p104"/>
          <p:cNvSpPr txBox="1">
            <a:spLocks noGrp="1"/>
          </p:cNvSpPr>
          <p:nvPr>
            <p:ph type="body" idx="1"/>
          </p:nvPr>
        </p:nvSpPr>
        <p:spPr>
          <a:xfrm>
            <a:off x="1453253" y="1808294"/>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104"/>
          <p:cNvSpPr/>
          <p:nvPr/>
        </p:nvSpPr>
        <p:spPr>
          <a:xfrm>
            <a:off x="2089157" y="569359"/>
            <a:ext cx="12077700" cy="430887"/>
          </a:xfrm>
          <a:prstGeom prst="rect">
            <a:avLst/>
          </a:prstGeom>
          <a:noFill/>
          <a:ln>
            <a:noFill/>
          </a:ln>
        </p:spPr>
        <p:txBody>
          <a:bodyPr spcFirstLastPara="1" wrap="square" lIns="121900" tIns="0" rIns="121900"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2800" b="0" i="0" u="none" strike="noStrike" cap="none">
              <a:solidFill>
                <a:srgbClr val="262626"/>
              </a:solidFill>
              <a:latin typeface="Arial"/>
              <a:ea typeface="Arial"/>
              <a:cs typeface="Arial"/>
              <a:sym typeface="Arial"/>
            </a:endParaRPr>
          </a:p>
        </p:txBody>
      </p:sp>
      <p:pic>
        <p:nvPicPr>
          <p:cNvPr id="61" name="Google Shape;61;p104"/>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62"/>
        <p:cNvGrpSpPr/>
        <p:nvPr/>
      </p:nvGrpSpPr>
      <p:grpSpPr>
        <a:xfrm>
          <a:off x="0" y="0"/>
          <a:ext cx="0" cy="0"/>
          <a:chOff x="0" y="0"/>
          <a:chExt cx="0" cy="0"/>
        </a:xfrm>
      </p:grpSpPr>
      <p:pic>
        <p:nvPicPr>
          <p:cNvPr id="63" name="Google Shape;63;p107"/>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4" name="Google Shape;64;p10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65" name="Google Shape;65;p107"/>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66" name="Google Shape;66;p107"/>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107"/>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107"/>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69" name="Google Shape;69;p107"/>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70" name="Google Shape;70;p107"/>
          <p:cNvSpPr txBox="1">
            <a:spLocks noGrp="1"/>
          </p:cNvSpPr>
          <p:nvPr>
            <p:ph type="body" idx="3"/>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 name="Google Shape;71;p107"/>
          <p:cNvSpPr txBox="1">
            <a:spLocks noGrp="1"/>
          </p:cNvSpPr>
          <p:nvPr>
            <p:ph type="body" idx="4"/>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72"/>
        <p:cNvGrpSpPr/>
        <p:nvPr/>
      </p:nvGrpSpPr>
      <p:grpSpPr>
        <a:xfrm>
          <a:off x="0" y="0"/>
          <a:ext cx="0" cy="0"/>
          <a:chOff x="0" y="0"/>
          <a:chExt cx="0" cy="0"/>
        </a:xfrm>
      </p:grpSpPr>
      <p:pic>
        <p:nvPicPr>
          <p:cNvPr id="73" name="Google Shape;73;p108"/>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74" name="Google Shape;74;p10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75" name="Google Shape;75;p108"/>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76" name="Google Shape;76;p108"/>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p108"/>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p108"/>
          <p:cNvSpPr txBox="1">
            <a:spLocks noGrp="1"/>
          </p:cNvSpPr>
          <p:nvPr>
            <p:ph type="body" idx="3"/>
          </p:nvPr>
        </p:nvSpPr>
        <p:spPr>
          <a:xfrm>
            <a:off x="670039" y="7935127"/>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108"/>
          <p:cNvSpPr txBox="1"/>
          <p:nvPr/>
        </p:nvSpPr>
        <p:spPr>
          <a:xfrm>
            <a:off x="670034" y="7373510"/>
            <a:ext cx="2749059" cy="400111"/>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80" name="Google Shape;80;p108"/>
          <p:cNvCxnSpPr/>
          <p:nvPr/>
        </p:nvCxnSpPr>
        <p:spPr>
          <a:xfrm>
            <a:off x="670035"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81" name="Google Shape;81;p108"/>
          <p:cNvSpPr txBox="1">
            <a:spLocks noGrp="1"/>
          </p:cNvSpPr>
          <p:nvPr>
            <p:ph type="body" idx="4"/>
          </p:nvPr>
        </p:nvSpPr>
        <p:spPr>
          <a:xfrm>
            <a:off x="3346904" y="7368188"/>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108"/>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83" name="Google Shape;83;p108"/>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84" name="Google Shape;84;p108"/>
          <p:cNvSpPr txBox="1">
            <a:spLocks noGrp="1"/>
          </p:cNvSpPr>
          <p:nvPr>
            <p:ph type="body" idx="5"/>
          </p:nvPr>
        </p:nvSpPr>
        <p:spPr>
          <a:xfrm>
            <a:off x="2329744" y="2788424"/>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108"/>
          <p:cNvSpPr txBox="1">
            <a:spLocks noGrp="1"/>
          </p:cNvSpPr>
          <p:nvPr>
            <p:ph type="body" idx="6"/>
          </p:nvPr>
        </p:nvSpPr>
        <p:spPr>
          <a:xfrm>
            <a:off x="2329744" y="360903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3"/>
          <p:cNvSpPr txBox="1">
            <a:spLocks noGrp="1"/>
          </p:cNvSpPr>
          <p:nvPr>
            <p:ph type="title"/>
          </p:nvPr>
        </p:nvSpPr>
        <p:spPr>
          <a:xfrm>
            <a:off x="1117606" y="487371"/>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3"/>
          <p:cNvSpPr txBox="1">
            <a:spLocks noGrp="1"/>
          </p:cNvSpPr>
          <p:nvPr>
            <p:ph type="body" idx="1"/>
          </p:nvPr>
        </p:nvSpPr>
        <p:spPr>
          <a:xfrm>
            <a:off x="1117606" y="2433639"/>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3"/>
          <p:cNvSpPr txBox="1">
            <a:spLocks noGrp="1"/>
          </p:cNvSpPr>
          <p:nvPr>
            <p:ph type="dt" idx="10"/>
          </p:nvPr>
        </p:nvSpPr>
        <p:spPr>
          <a:xfrm>
            <a:off x="1117601" y="8475671"/>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13" name="Google Shape;13;p93"/>
          <p:cNvSpPr txBox="1">
            <a:spLocks noGrp="1"/>
          </p:cNvSpPr>
          <p:nvPr>
            <p:ph type="ftr" idx="11"/>
          </p:nvPr>
        </p:nvSpPr>
        <p:spPr>
          <a:xfrm>
            <a:off x="5384803" y="8475671"/>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14" name="Google Shape;14;p93"/>
          <p:cNvSpPr txBox="1">
            <a:spLocks noGrp="1"/>
          </p:cNvSpPr>
          <p:nvPr>
            <p:ph type="sldNum" idx="12"/>
          </p:nvPr>
        </p:nvSpPr>
        <p:spPr>
          <a:xfrm>
            <a:off x="11480801" y="8475671"/>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4.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23.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4.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FFFFFF"/>
                </a:solidFill>
              </a:rPr>
              <a:t>Docker Certified Associate Training</a:t>
            </a:r>
            <a:endParaRPr>
              <a:solidFill>
                <a:srgbClr val="FFFFFF"/>
              </a:solidFill>
            </a:endParaRPr>
          </a:p>
          <a:p>
            <a:pPr marL="127000" marR="88900" lvl="0" indent="0" algn="l" rtl="0">
              <a:lnSpc>
                <a:spcPct val="120000"/>
              </a:lnSpc>
              <a:spcBef>
                <a:spcPts val="0"/>
              </a:spcBef>
              <a:spcAft>
                <a:spcPts val="500"/>
              </a:spcAft>
              <a:buSzPts val="1100"/>
              <a:buNone/>
            </a:pPr>
            <a:endParaRPr>
              <a:solidFill>
                <a:srgbClr val="FFFFFF"/>
              </a:solidFill>
            </a:endParaRPr>
          </a:p>
        </p:txBody>
      </p:sp>
      <p:sp>
        <p:nvSpPr>
          <p:cNvPr id="160" name="Google Shape;160;p2"/>
          <p:cNvSpPr/>
          <p:nvPr/>
        </p:nvSpPr>
        <p:spPr>
          <a:xfrm>
            <a:off x="13486031" y="8203710"/>
            <a:ext cx="5607300" cy="33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lt1"/>
                </a:solidFill>
                <a:latin typeface="Open Sans"/>
                <a:ea typeface="Open Sans"/>
                <a:cs typeface="Open Sans"/>
                <a:sym typeface="Open Sans"/>
              </a:rPr>
              <a:t>Source: https://docs.docker.com</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5"/>
          <p:cNvGrpSpPr/>
          <p:nvPr/>
        </p:nvGrpSpPr>
        <p:grpSpPr>
          <a:xfrm>
            <a:off x="3794191" y="3071517"/>
            <a:ext cx="8754960" cy="3000965"/>
            <a:chOff x="3941019" y="3052317"/>
            <a:chExt cx="8754960" cy="3000965"/>
          </a:xfrm>
        </p:grpSpPr>
        <p:grpSp>
          <p:nvGrpSpPr>
            <p:cNvPr id="480" name="Google Shape;480;p5"/>
            <p:cNvGrpSpPr/>
            <p:nvPr/>
          </p:nvGrpSpPr>
          <p:grpSpPr>
            <a:xfrm>
              <a:off x="3941019" y="3052317"/>
              <a:ext cx="8754960" cy="2391666"/>
              <a:chOff x="-17254525" y="3272453"/>
              <a:chExt cx="13681435" cy="3586636"/>
            </a:xfrm>
          </p:grpSpPr>
          <p:cxnSp>
            <p:nvCxnSpPr>
              <p:cNvPr id="481" name="Google Shape;481;p5"/>
              <p:cNvCxnSpPr>
                <a:stCxn id="482" idx="6"/>
                <a:endCxn id="483" idx="2"/>
              </p:cNvCxnSpPr>
              <p:nvPr/>
            </p:nvCxnSpPr>
            <p:spPr>
              <a:xfrm rot="10800000" flipH="1">
                <a:off x="-8638663" y="5212661"/>
                <a:ext cx="1482900" cy="300"/>
              </a:xfrm>
              <a:prstGeom prst="straightConnector1">
                <a:avLst/>
              </a:prstGeom>
              <a:noFill/>
              <a:ln w="28575" cap="flat" cmpd="sng">
                <a:solidFill>
                  <a:schemeClr val="accent1"/>
                </a:solidFill>
                <a:prstDash val="dash"/>
                <a:miter lim="800000"/>
                <a:headEnd type="none" w="sm" len="sm"/>
                <a:tailEnd type="none" w="sm" len="sm"/>
              </a:ln>
            </p:spPr>
          </p:cxnSp>
          <p:sp>
            <p:nvSpPr>
              <p:cNvPr id="484" name="Google Shape;484;p5"/>
              <p:cNvSpPr/>
              <p:nvPr/>
            </p:nvSpPr>
            <p:spPr>
              <a:xfrm>
                <a:off x="-17254525" y="3566798"/>
                <a:ext cx="3582888" cy="3291623"/>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485" name="Google Shape;485;p5"/>
              <p:cNvCxnSpPr/>
              <p:nvPr/>
            </p:nvCxnSpPr>
            <p:spPr>
              <a:xfrm>
                <a:off x="-4730067" y="3272453"/>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486" name="Google Shape;486;p5"/>
              <p:cNvCxnSpPr>
                <a:stCxn id="487" idx="6"/>
                <a:endCxn id="482" idx="2"/>
              </p:cNvCxnSpPr>
              <p:nvPr/>
            </p:nvCxnSpPr>
            <p:spPr>
              <a:xfrm>
                <a:off x="-13654743" y="5212292"/>
                <a:ext cx="1433100" cy="300"/>
              </a:xfrm>
              <a:prstGeom prst="straightConnector1">
                <a:avLst/>
              </a:prstGeom>
              <a:noFill/>
              <a:ln w="28575" cap="flat" cmpd="sng">
                <a:solidFill>
                  <a:schemeClr val="accent1"/>
                </a:solidFill>
                <a:prstDash val="dash"/>
                <a:miter lim="800000"/>
                <a:headEnd type="none" w="sm" len="sm"/>
                <a:tailEnd type="none" w="sm" len="sm"/>
              </a:ln>
            </p:spPr>
          </p:cxnSp>
          <p:sp>
            <p:nvSpPr>
              <p:cNvPr id="488" name="Google Shape;488;p5"/>
              <p:cNvSpPr/>
              <p:nvPr/>
            </p:nvSpPr>
            <p:spPr>
              <a:xfrm>
                <a:off x="-12238446" y="3567467"/>
                <a:ext cx="3582888" cy="3291622"/>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83" name="Google Shape;483;p5"/>
              <p:cNvSpPr/>
              <p:nvPr/>
            </p:nvSpPr>
            <p:spPr>
              <a:xfrm>
                <a:off x="-7155978" y="3566481"/>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87" name="Google Shape;487;p5"/>
              <p:cNvSpPr/>
              <p:nvPr/>
            </p:nvSpPr>
            <p:spPr>
              <a:xfrm>
                <a:off x="-17237631" y="3566481"/>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82" name="Google Shape;482;p5"/>
              <p:cNvSpPr/>
              <p:nvPr/>
            </p:nvSpPr>
            <p:spPr>
              <a:xfrm>
                <a:off x="-12221551" y="3567150"/>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489" name="Google Shape;489;p5"/>
            <p:cNvPicPr preferRelativeResize="0"/>
            <p:nvPr/>
          </p:nvPicPr>
          <p:blipFill rotWithShape="1">
            <a:blip r:embed="rId3">
              <a:alphaModFix/>
            </a:blip>
            <a:srcRect/>
            <a:stretch/>
          </p:blipFill>
          <p:spPr>
            <a:xfrm>
              <a:off x="4538427" y="3728036"/>
              <a:ext cx="1344467" cy="1235634"/>
            </a:xfrm>
            <a:prstGeom prst="rect">
              <a:avLst/>
            </a:prstGeom>
            <a:noFill/>
            <a:ln>
              <a:noFill/>
            </a:ln>
          </p:spPr>
        </p:pic>
        <p:sp>
          <p:nvSpPr>
            <p:cNvPr id="490" name="Google Shape;490;p5"/>
            <p:cNvSpPr/>
            <p:nvPr/>
          </p:nvSpPr>
          <p:spPr>
            <a:xfrm>
              <a:off x="4162299" y="5614991"/>
              <a:ext cx="185018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a:t>
              </a:r>
              <a:endParaRPr sz="1400" b="0" i="0" u="none" strike="noStrike" cap="none">
                <a:solidFill>
                  <a:srgbClr val="000000"/>
                </a:solidFill>
                <a:latin typeface="Arial"/>
                <a:ea typeface="Arial"/>
                <a:cs typeface="Arial"/>
                <a:sym typeface="Arial"/>
              </a:endParaRPr>
            </a:p>
          </p:txBody>
        </p:sp>
        <p:sp>
          <p:nvSpPr>
            <p:cNvPr id="491" name="Google Shape;491;p5"/>
            <p:cNvSpPr/>
            <p:nvPr/>
          </p:nvSpPr>
          <p:spPr>
            <a:xfrm>
              <a:off x="7161697" y="5614990"/>
              <a:ext cx="24729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USD 195</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45454"/>
                  </a:solidFill>
                  <a:highlight>
                    <a:srgbClr val="FFFFFF"/>
                  </a:highlight>
                  <a:latin typeface="Open Sans"/>
                  <a:ea typeface="Open Sans"/>
                  <a:cs typeface="Open Sans"/>
                  <a:sym typeface="Open Sans"/>
                </a:rPr>
                <a:t>Euro</a:t>
              </a:r>
              <a:r>
                <a:rPr lang="en-US" sz="1050" b="0" i="0" u="none" strike="noStrike" cap="none">
                  <a:solidFill>
                    <a:srgbClr val="545454"/>
                  </a:solidFill>
                  <a:highlight>
                    <a:srgbClr val="FFFFFF"/>
                  </a:highlight>
                  <a:latin typeface="Arial"/>
                  <a:ea typeface="Arial"/>
                  <a:cs typeface="Arial"/>
                  <a:sym typeface="Arial"/>
                </a:rPr>
                <a:t> </a:t>
              </a:r>
              <a:r>
                <a:rPr lang="en-US" sz="2200" b="0" i="0" u="none" strike="noStrike" cap="none">
                  <a:solidFill>
                    <a:srgbClr val="3F3F3F"/>
                  </a:solidFill>
                  <a:latin typeface="Open Sans"/>
                  <a:ea typeface="Open Sans"/>
                  <a:cs typeface="Open Sans"/>
                  <a:sym typeface="Open Sans"/>
                </a:rPr>
                <a:t>175</a:t>
              </a:r>
              <a:endParaRPr sz="2200" b="0" i="0" u="none" strike="noStrike" cap="none">
                <a:solidFill>
                  <a:srgbClr val="3F3F3F"/>
                </a:solidFill>
                <a:latin typeface="Open Sans"/>
                <a:ea typeface="Open Sans"/>
                <a:cs typeface="Open Sans"/>
                <a:sym typeface="Open Sans"/>
              </a:endParaRPr>
            </a:p>
          </p:txBody>
        </p:sp>
        <p:sp>
          <p:nvSpPr>
            <p:cNvPr id="492" name="Google Shape;492;p5"/>
            <p:cNvSpPr/>
            <p:nvPr/>
          </p:nvSpPr>
          <p:spPr>
            <a:xfrm>
              <a:off x="10735791" y="5622395"/>
              <a:ext cx="185980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One attempt</a:t>
              </a:r>
              <a:endParaRPr sz="1400" b="0" i="0" u="none" strike="noStrike" cap="none">
                <a:solidFill>
                  <a:srgbClr val="000000"/>
                </a:solidFill>
                <a:latin typeface="Arial"/>
                <a:ea typeface="Arial"/>
                <a:cs typeface="Arial"/>
                <a:sym typeface="Arial"/>
              </a:endParaRPr>
            </a:p>
          </p:txBody>
        </p:sp>
        <p:pic>
          <p:nvPicPr>
            <p:cNvPr id="493" name="Google Shape;493;p5"/>
            <p:cNvPicPr preferRelativeResize="0"/>
            <p:nvPr/>
          </p:nvPicPr>
          <p:blipFill rotWithShape="1">
            <a:blip r:embed="rId4">
              <a:alphaModFix/>
            </a:blip>
            <a:srcRect/>
            <a:stretch/>
          </p:blipFill>
          <p:spPr>
            <a:xfrm>
              <a:off x="7704137" y="3784201"/>
              <a:ext cx="1388023" cy="1123304"/>
            </a:xfrm>
            <a:prstGeom prst="rect">
              <a:avLst/>
            </a:prstGeom>
            <a:noFill/>
            <a:ln>
              <a:noFill/>
            </a:ln>
          </p:spPr>
        </p:pic>
        <p:pic>
          <p:nvPicPr>
            <p:cNvPr id="494" name="Google Shape;494;p5"/>
            <p:cNvPicPr preferRelativeResize="0"/>
            <p:nvPr/>
          </p:nvPicPr>
          <p:blipFill rotWithShape="1">
            <a:blip r:embed="rId5">
              <a:alphaModFix/>
            </a:blip>
            <a:srcRect/>
            <a:stretch/>
          </p:blipFill>
          <p:spPr>
            <a:xfrm>
              <a:off x="10735791" y="3523538"/>
              <a:ext cx="1645188" cy="1644629"/>
            </a:xfrm>
            <a:prstGeom prst="rect">
              <a:avLst/>
            </a:prstGeom>
            <a:noFill/>
            <a:ln>
              <a:noFill/>
            </a:ln>
          </p:spPr>
        </p:pic>
      </p:grpSp>
      <p:sp>
        <p:nvSpPr>
          <p:cNvPr id="495" name="Google Shape;495;p5"/>
          <p:cNvSpPr txBox="1">
            <a:spLocks noGrp="1"/>
          </p:cNvSpPr>
          <p:nvPr>
            <p:ph type="title"/>
          </p:nvPr>
        </p:nvSpPr>
        <p:spPr>
          <a:xfrm>
            <a:off x="5770624" y="338812"/>
            <a:ext cx="4714635" cy="46943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Exam Information</a:t>
            </a:r>
            <a:endParaRPr/>
          </a:p>
        </p:txBody>
      </p:sp>
      <p:pic>
        <p:nvPicPr>
          <p:cNvPr id="496" name="Google Shape;496;p5"/>
          <p:cNvPicPr preferRelativeResize="0"/>
          <p:nvPr/>
        </p:nvPicPr>
        <p:blipFill rotWithShape="1">
          <a:blip r:embed="rId6">
            <a:alphaModFix/>
          </a:blip>
          <a:srcRect/>
          <a:stretch/>
        </p:blipFill>
        <p:spPr>
          <a:xfrm>
            <a:off x="5089484" y="626321"/>
            <a:ext cx="6164377" cy="481700"/>
          </a:xfrm>
          <a:prstGeom prst="rect">
            <a:avLst/>
          </a:prstGeom>
          <a:noFill/>
          <a:ln>
            <a:noFill/>
          </a:ln>
        </p:spPr>
      </p:pic>
      <p:sp>
        <p:nvSpPr>
          <p:cNvPr id="497" name="Google Shape;497;p5"/>
          <p:cNvSpPr txBox="1"/>
          <p:nvPr/>
        </p:nvSpPr>
        <p:spPr>
          <a:xfrm>
            <a:off x="3229125" y="7452725"/>
            <a:ext cx="11205600" cy="7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Note: Candidates who wish to cancel or reschedule the exam, must do so 48 hours before the scheduled appointment time. Else, the exam fee will be forfeited.</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8"/>
          <p:cNvPicPr preferRelativeResize="0"/>
          <p:nvPr/>
        </p:nvPicPr>
        <p:blipFill rotWithShape="1">
          <a:blip r:embed="rId3">
            <a:alphaModFix/>
          </a:blip>
          <a:srcRect/>
          <a:stretch/>
        </p:blipFill>
        <p:spPr>
          <a:xfrm>
            <a:off x="6037076" y="3412436"/>
            <a:ext cx="986373" cy="1359198"/>
          </a:xfrm>
          <a:prstGeom prst="rect">
            <a:avLst/>
          </a:prstGeom>
          <a:noFill/>
          <a:ln>
            <a:noFill/>
          </a:ln>
        </p:spPr>
      </p:pic>
      <p:pic>
        <p:nvPicPr>
          <p:cNvPr id="504" name="Google Shape;504;p8"/>
          <p:cNvPicPr preferRelativeResize="0"/>
          <p:nvPr/>
        </p:nvPicPr>
        <p:blipFill rotWithShape="1">
          <a:blip r:embed="rId4">
            <a:alphaModFix/>
          </a:blip>
          <a:srcRect/>
          <a:stretch/>
        </p:blipFill>
        <p:spPr>
          <a:xfrm>
            <a:off x="8996520" y="3519660"/>
            <a:ext cx="1513540" cy="1021186"/>
          </a:xfrm>
          <a:prstGeom prst="rect">
            <a:avLst/>
          </a:prstGeom>
          <a:noFill/>
          <a:ln>
            <a:noFill/>
          </a:ln>
        </p:spPr>
      </p:pic>
      <p:sp>
        <p:nvSpPr>
          <p:cNvPr id="505" name="Google Shape;505;p8"/>
          <p:cNvSpPr txBox="1">
            <a:spLocks noGrp="1"/>
          </p:cNvSpPr>
          <p:nvPr>
            <p:ph type="title"/>
          </p:nvPr>
        </p:nvSpPr>
        <p:spPr>
          <a:xfrm>
            <a:off x="5770624" y="338812"/>
            <a:ext cx="4714635" cy="46943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Exam Information</a:t>
            </a:r>
            <a:endParaRPr/>
          </a:p>
        </p:txBody>
      </p:sp>
      <p:pic>
        <p:nvPicPr>
          <p:cNvPr id="506" name="Google Shape;506;p8"/>
          <p:cNvPicPr preferRelativeResize="0"/>
          <p:nvPr/>
        </p:nvPicPr>
        <p:blipFill rotWithShape="1">
          <a:blip r:embed="rId5">
            <a:alphaModFix/>
          </a:blip>
          <a:srcRect/>
          <a:stretch/>
        </p:blipFill>
        <p:spPr>
          <a:xfrm>
            <a:off x="5089484" y="626321"/>
            <a:ext cx="6164377" cy="481700"/>
          </a:xfrm>
          <a:prstGeom prst="rect">
            <a:avLst/>
          </a:prstGeom>
          <a:noFill/>
          <a:ln>
            <a:noFill/>
          </a:ln>
        </p:spPr>
      </p:pic>
      <p:sp>
        <p:nvSpPr>
          <p:cNvPr id="507" name="Google Shape;507;p8"/>
          <p:cNvSpPr/>
          <p:nvPr/>
        </p:nvSpPr>
        <p:spPr>
          <a:xfrm>
            <a:off x="11818304" y="2932861"/>
            <a:ext cx="2292600" cy="2194800"/>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508" name="Google Shape;508;p8"/>
          <p:cNvCxnSpPr>
            <a:stCxn id="509" idx="6"/>
            <a:endCxn id="507" idx="2"/>
          </p:cNvCxnSpPr>
          <p:nvPr/>
        </p:nvCxnSpPr>
        <p:spPr>
          <a:xfrm>
            <a:off x="10899727" y="4030105"/>
            <a:ext cx="918600" cy="300"/>
          </a:xfrm>
          <a:prstGeom prst="straightConnector1">
            <a:avLst/>
          </a:prstGeom>
          <a:noFill/>
          <a:ln w="28575" cap="flat" cmpd="sng">
            <a:solidFill>
              <a:schemeClr val="accent1"/>
            </a:solidFill>
            <a:prstDash val="dash"/>
            <a:miter lim="800000"/>
            <a:headEnd type="none" w="sm" len="sm"/>
            <a:tailEnd type="none" w="sm" len="sm"/>
          </a:ln>
        </p:spPr>
      </p:cxnSp>
      <p:sp>
        <p:nvSpPr>
          <p:cNvPr id="510" name="Google Shape;510;p8"/>
          <p:cNvSpPr/>
          <p:nvPr/>
        </p:nvSpPr>
        <p:spPr>
          <a:xfrm>
            <a:off x="12039563" y="5392919"/>
            <a:ext cx="1850100" cy="4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 years</a:t>
            </a:r>
            <a:endParaRPr sz="1400" b="0" i="0" u="none" strike="noStrike" cap="none">
              <a:solidFill>
                <a:srgbClr val="000000"/>
              </a:solidFill>
              <a:latin typeface="Arial"/>
              <a:ea typeface="Arial"/>
              <a:cs typeface="Arial"/>
              <a:sym typeface="Arial"/>
            </a:endParaRPr>
          </a:p>
        </p:txBody>
      </p:sp>
      <p:pic>
        <p:nvPicPr>
          <p:cNvPr id="511" name="Google Shape;511;p8"/>
          <p:cNvPicPr preferRelativeResize="0"/>
          <p:nvPr/>
        </p:nvPicPr>
        <p:blipFill rotWithShape="1">
          <a:blip r:embed="rId6">
            <a:alphaModFix/>
          </a:blip>
          <a:srcRect/>
          <a:stretch/>
        </p:blipFill>
        <p:spPr>
          <a:xfrm>
            <a:off x="12284200" y="3485751"/>
            <a:ext cx="1513527" cy="1088759"/>
          </a:xfrm>
          <a:prstGeom prst="rect">
            <a:avLst/>
          </a:prstGeom>
          <a:noFill/>
          <a:ln>
            <a:noFill/>
          </a:ln>
        </p:spPr>
      </p:pic>
      <p:grpSp>
        <p:nvGrpSpPr>
          <p:cNvPr id="512" name="Google Shape;512;p8"/>
          <p:cNvGrpSpPr/>
          <p:nvPr/>
        </p:nvGrpSpPr>
        <p:grpSpPr>
          <a:xfrm>
            <a:off x="2144969" y="2736628"/>
            <a:ext cx="8754758" cy="3670662"/>
            <a:chOff x="3941284" y="3052228"/>
            <a:chExt cx="8754758" cy="3670662"/>
          </a:xfrm>
        </p:grpSpPr>
        <p:pic>
          <p:nvPicPr>
            <p:cNvPr id="513" name="Google Shape;513;p8"/>
            <p:cNvPicPr preferRelativeResize="0"/>
            <p:nvPr/>
          </p:nvPicPr>
          <p:blipFill rotWithShape="1">
            <a:blip r:embed="rId7">
              <a:alphaModFix/>
            </a:blip>
            <a:srcRect/>
            <a:stretch/>
          </p:blipFill>
          <p:spPr>
            <a:xfrm>
              <a:off x="4538427" y="3728036"/>
              <a:ext cx="1344467" cy="1235633"/>
            </a:xfrm>
            <a:prstGeom prst="rect">
              <a:avLst/>
            </a:prstGeom>
            <a:noFill/>
            <a:ln>
              <a:noFill/>
            </a:ln>
          </p:spPr>
        </p:pic>
        <p:sp>
          <p:nvSpPr>
            <p:cNvPr id="514" name="Google Shape;514;p8"/>
            <p:cNvSpPr/>
            <p:nvPr/>
          </p:nvSpPr>
          <p:spPr>
            <a:xfrm>
              <a:off x="7161697" y="5614990"/>
              <a:ext cx="24729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Result</a:t>
              </a:r>
              <a:endParaRPr sz="2200" b="0" i="0" u="none" strike="noStrike" cap="none">
                <a:solidFill>
                  <a:srgbClr val="3F3F3F"/>
                </a:solidFill>
                <a:latin typeface="Open Sans"/>
                <a:ea typeface="Open Sans"/>
                <a:cs typeface="Open Sans"/>
                <a:sym typeface="Open Sans"/>
              </a:endParaRPr>
            </a:p>
          </p:txBody>
        </p:sp>
        <p:sp>
          <p:nvSpPr>
            <p:cNvPr id="515" name="Google Shape;515;p8"/>
            <p:cNvSpPr/>
            <p:nvPr/>
          </p:nvSpPr>
          <p:spPr>
            <a:xfrm>
              <a:off x="10703867" y="5614990"/>
              <a:ext cx="1850100" cy="1107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Certificate is accessible in 48 hours</a:t>
              </a:r>
              <a:endParaRPr sz="1400" b="0" i="0" u="none" strike="noStrike" cap="none">
                <a:solidFill>
                  <a:srgbClr val="000000"/>
                </a:solidFill>
                <a:latin typeface="Arial"/>
                <a:ea typeface="Arial"/>
                <a:cs typeface="Arial"/>
                <a:sym typeface="Arial"/>
              </a:endParaRPr>
            </a:p>
          </p:txBody>
        </p:sp>
        <p:grpSp>
          <p:nvGrpSpPr>
            <p:cNvPr id="516" name="Google Shape;516;p8"/>
            <p:cNvGrpSpPr/>
            <p:nvPr/>
          </p:nvGrpSpPr>
          <p:grpSpPr>
            <a:xfrm>
              <a:off x="3941284" y="3052228"/>
              <a:ext cx="8754758" cy="2391554"/>
              <a:chOff x="-17254525" y="3272453"/>
              <a:chExt cx="13681447" cy="3586614"/>
            </a:xfrm>
          </p:grpSpPr>
          <p:cxnSp>
            <p:nvCxnSpPr>
              <p:cNvPr id="517" name="Google Shape;517;p8"/>
              <p:cNvCxnSpPr>
                <a:stCxn id="518" idx="6"/>
                <a:endCxn id="509" idx="2"/>
              </p:cNvCxnSpPr>
              <p:nvPr/>
            </p:nvCxnSpPr>
            <p:spPr>
              <a:xfrm rot="10800000" flipH="1">
                <a:off x="-8638651" y="5212650"/>
                <a:ext cx="1482900" cy="300"/>
              </a:xfrm>
              <a:prstGeom prst="straightConnector1">
                <a:avLst/>
              </a:prstGeom>
              <a:noFill/>
              <a:ln w="28575" cap="flat" cmpd="sng">
                <a:solidFill>
                  <a:schemeClr val="accent1"/>
                </a:solidFill>
                <a:prstDash val="dash"/>
                <a:miter lim="800000"/>
                <a:headEnd type="none" w="sm" len="sm"/>
                <a:tailEnd type="none" w="sm" len="sm"/>
              </a:ln>
            </p:spPr>
          </p:cxnSp>
          <p:sp>
            <p:nvSpPr>
              <p:cNvPr id="519" name="Google Shape;519;p8"/>
              <p:cNvSpPr/>
              <p:nvPr/>
            </p:nvSpPr>
            <p:spPr>
              <a:xfrm>
                <a:off x="-17254525" y="3566798"/>
                <a:ext cx="3582900" cy="3291600"/>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520" name="Google Shape;520;p8"/>
              <p:cNvCxnSpPr/>
              <p:nvPr/>
            </p:nvCxnSpPr>
            <p:spPr>
              <a:xfrm>
                <a:off x="-4730067" y="3272453"/>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521" name="Google Shape;521;p8"/>
              <p:cNvCxnSpPr>
                <a:endCxn id="518" idx="2"/>
              </p:cNvCxnSpPr>
              <p:nvPr/>
            </p:nvCxnSpPr>
            <p:spPr>
              <a:xfrm>
                <a:off x="-13654651" y="5212650"/>
                <a:ext cx="1433100" cy="300"/>
              </a:xfrm>
              <a:prstGeom prst="straightConnector1">
                <a:avLst/>
              </a:prstGeom>
              <a:noFill/>
              <a:ln w="28575" cap="flat" cmpd="sng">
                <a:solidFill>
                  <a:schemeClr val="accent1"/>
                </a:solidFill>
                <a:prstDash val="dash"/>
                <a:miter lim="800000"/>
                <a:headEnd type="none" w="sm" len="sm"/>
                <a:tailEnd type="none" w="sm" len="sm"/>
              </a:ln>
            </p:spPr>
          </p:cxnSp>
          <p:sp>
            <p:nvSpPr>
              <p:cNvPr id="522" name="Google Shape;522;p8"/>
              <p:cNvSpPr/>
              <p:nvPr/>
            </p:nvSpPr>
            <p:spPr>
              <a:xfrm>
                <a:off x="-12238446" y="3567467"/>
                <a:ext cx="3582900" cy="3291600"/>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09" name="Google Shape;509;p8"/>
              <p:cNvSpPr/>
              <p:nvPr/>
            </p:nvSpPr>
            <p:spPr>
              <a:xfrm>
                <a:off x="-7155978" y="3566481"/>
                <a:ext cx="3582900" cy="3291600"/>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18" name="Google Shape;518;p8"/>
              <p:cNvSpPr/>
              <p:nvPr/>
            </p:nvSpPr>
            <p:spPr>
              <a:xfrm>
                <a:off x="-12221551" y="3567150"/>
                <a:ext cx="3582900" cy="3291600"/>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pic>
        <p:nvPicPr>
          <p:cNvPr id="523" name="Google Shape;523;p8"/>
          <p:cNvPicPr preferRelativeResize="0"/>
          <p:nvPr/>
        </p:nvPicPr>
        <p:blipFill rotWithShape="1">
          <a:blip r:embed="rId7">
            <a:alphaModFix/>
          </a:blip>
          <a:srcRect/>
          <a:stretch/>
        </p:blipFill>
        <p:spPr>
          <a:xfrm>
            <a:off x="2719524" y="3412311"/>
            <a:ext cx="1344467" cy="1235633"/>
          </a:xfrm>
          <a:prstGeom prst="rect">
            <a:avLst/>
          </a:prstGeom>
          <a:noFill/>
          <a:ln>
            <a:noFill/>
          </a:ln>
        </p:spPr>
      </p:pic>
      <p:sp>
        <p:nvSpPr>
          <p:cNvPr id="524" name="Google Shape;524;p8"/>
          <p:cNvSpPr/>
          <p:nvPr/>
        </p:nvSpPr>
        <p:spPr>
          <a:xfrm>
            <a:off x="2466708" y="5303041"/>
            <a:ext cx="18501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a:t>
            </a:r>
            <a:endParaRPr sz="1400" b="0" i="0" u="none" strike="noStrike" cap="none">
              <a:solidFill>
                <a:srgbClr val="000000"/>
              </a:solidFill>
              <a:latin typeface="Arial"/>
              <a:ea typeface="Arial"/>
              <a:cs typeface="Arial"/>
              <a:sym typeface="Arial"/>
            </a:endParaRPr>
          </a:p>
        </p:txBody>
      </p:sp>
      <p:pic>
        <p:nvPicPr>
          <p:cNvPr id="525" name="Google Shape;525;p8"/>
          <p:cNvPicPr preferRelativeResize="0"/>
          <p:nvPr/>
        </p:nvPicPr>
        <p:blipFill rotWithShape="1">
          <a:blip r:embed="rId3">
            <a:alphaModFix/>
          </a:blip>
          <a:srcRect/>
          <a:stretch/>
        </p:blipFill>
        <p:spPr>
          <a:xfrm>
            <a:off x="6037076" y="3350536"/>
            <a:ext cx="986373" cy="1359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7b758d02ac_5_58"/>
          <p:cNvSpPr txBox="1">
            <a:spLocks noGrp="1"/>
          </p:cNvSpPr>
          <p:nvPr>
            <p:ph type="title"/>
          </p:nvPr>
        </p:nvSpPr>
        <p:spPr>
          <a:xfrm>
            <a:off x="5770624" y="338812"/>
            <a:ext cx="4714500" cy="469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Examination Weighting</a:t>
            </a:r>
            <a:endParaRPr/>
          </a:p>
        </p:txBody>
      </p:sp>
      <p:pic>
        <p:nvPicPr>
          <p:cNvPr id="532" name="Google Shape;532;g7b758d02ac_5_58"/>
          <p:cNvPicPr preferRelativeResize="0"/>
          <p:nvPr/>
        </p:nvPicPr>
        <p:blipFill rotWithShape="1">
          <a:blip r:embed="rId3">
            <a:alphaModFix/>
          </a:blip>
          <a:srcRect/>
          <a:stretch/>
        </p:blipFill>
        <p:spPr>
          <a:xfrm>
            <a:off x="5089484" y="626321"/>
            <a:ext cx="6164377" cy="481700"/>
          </a:xfrm>
          <a:prstGeom prst="rect">
            <a:avLst/>
          </a:prstGeom>
          <a:noFill/>
          <a:ln>
            <a:noFill/>
          </a:ln>
        </p:spPr>
      </p:pic>
      <p:graphicFrame>
        <p:nvGraphicFramePr>
          <p:cNvPr id="533" name="Google Shape;533;g7b758d02ac_5_58"/>
          <p:cNvGraphicFramePr/>
          <p:nvPr/>
        </p:nvGraphicFramePr>
        <p:xfrm>
          <a:off x="952500" y="3238500"/>
          <a:ext cx="14351000" cy="3626910"/>
        </p:xfrm>
        <a:graphic>
          <a:graphicData uri="http://schemas.openxmlformats.org/drawingml/2006/table">
            <a:tbl>
              <a:tblPr>
                <a:noFill/>
                <a:tableStyleId>{5F3D168A-983D-4AF7-9501-6674CC49D90C}</a:tableStyleId>
              </a:tblPr>
              <a:tblGrid>
                <a:gridCol w="7175500">
                  <a:extLst>
                    <a:ext uri="{9D8B030D-6E8A-4147-A177-3AD203B41FA5}">
                      <a16:colId xmlns:a16="http://schemas.microsoft.com/office/drawing/2014/main" val="20000"/>
                    </a:ext>
                  </a:extLst>
                </a:gridCol>
                <a:gridCol w="7175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Lessons</a:t>
                      </a:r>
                      <a:endParaRPr sz="2200" b="1" u="none" strike="noStrike" cap="none">
                        <a:solidFill>
                          <a:srgbClr val="FFFFFF"/>
                        </a:solidFill>
                        <a:latin typeface="Open Sans"/>
                        <a:ea typeface="Open Sans"/>
                        <a:cs typeface="Open Sans"/>
                        <a:sym typeface="Open Sans"/>
                      </a:endParaRPr>
                    </a:p>
                  </a:txBody>
                  <a:tcPr marL="91425" marR="91425" marT="91425" marB="91425" anchor="ctr">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solidFill>
                      <a:srgbClr val="05668D"/>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Weighting</a:t>
                      </a:r>
                      <a:endParaRPr sz="2200" b="1" u="none" strike="noStrike" cap="none">
                        <a:solidFill>
                          <a:srgbClr val="FFFFFF"/>
                        </a:solidFill>
                        <a:latin typeface="Open Sans"/>
                        <a:ea typeface="Open Sans"/>
                        <a:cs typeface="Open Sans"/>
                        <a:sym typeface="Open Sans"/>
                      </a:endParaRPr>
                    </a:p>
                  </a:txBody>
                  <a:tcPr marL="91425" marR="91425" marT="91425" marB="91425" anchor="ctr">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solidFill>
                      <a:srgbClr val="05668D"/>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Orchestration</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25%</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Image Creation, Management, and Registry</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20%</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Installation and Configuration</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15%</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Networking</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15%</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Security</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15%</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Storage and Volumes</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434343"/>
                          </a:solidFill>
                          <a:latin typeface="Open Sans"/>
                          <a:ea typeface="Open Sans"/>
                          <a:cs typeface="Open Sans"/>
                          <a:sym typeface="Open Sans"/>
                        </a:rPr>
                        <a:t>10%</a:t>
                      </a:r>
                      <a:endParaRPr sz="2200" u="none" strike="noStrike" cap="none">
                        <a:solidFill>
                          <a:srgbClr val="434343"/>
                        </a:solidFill>
                        <a:latin typeface="Open Sans"/>
                        <a:ea typeface="Open Sans"/>
                        <a:cs typeface="Open Sans"/>
                        <a:sym typeface="Open Sans"/>
                      </a:endParaRPr>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cxnSp>
        <p:nvCxnSpPr>
          <p:cNvPr id="539" name="Google Shape;539;g7b758d02ac_5_111"/>
          <p:cNvCxnSpPr>
            <a:stCxn id="540" idx="5"/>
          </p:cNvCxnSpPr>
          <p:nvPr/>
        </p:nvCxnSpPr>
        <p:spPr>
          <a:xfrm>
            <a:off x="5543654" y="4741306"/>
            <a:ext cx="2263200" cy="1133400"/>
          </a:xfrm>
          <a:prstGeom prst="straightConnector1">
            <a:avLst/>
          </a:prstGeom>
          <a:noFill/>
          <a:ln w="28575" cap="flat" cmpd="sng">
            <a:solidFill>
              <a:schemeClr val="accent1"/>
            </a:solidFill>
            <a:prstDash val="dash"/>
            <a:miter lim="800000"/>
            <a:headEnd type="none" w="sm" len="sm"/>
            <a:tailEnd type="none" w="sm" len="sm"/>
          </a:ln>
        </p:spPr>
      </p:cxnSp>
      <p:cxnSp>
        <p:nvCxnSpPr>
          <p:cNvPr id="541" name="Google Shape;541;g7b758d02ac_5_111"/>
          <p:cNvCxnSpPr/>
          <p:nvPr/>
        </p:nvCxnSpPr>
        <p:spPr>
          <a:xfrm>
            <a:off x="11764894" y="2736666"/>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542" name="Google Shape;542;g7b758d02ac_5_111"/>
          <p:cNvCxnSpPr>
            <a:stCxn id="543" idx="4"/>
          </p:cNvCxnSpPr>
          <p:nvPr/>
        </p:nvCxnSpPr>
        <p:spPr>
          <a:xfrm>
            <a:off x="8372900" y="3738075"/>
            <a:ext cx="29700" cy="1937700"/>
          </a:xfrm>
          <a:prstGeom prst="straightConnector1">
            <a:avLst/>
          </a:prstGeom>
          <a:noFill/>
          <a:ln w="28575" cap="flat" cmpd="sng">
            <a:solidFill>
              <a:schemeClr val="accent1"/>
            </a:solidFill>
            <a:prstDash val="dash"/>
            <a:miter lim="800000"/>
            <a:headEnd type="none" w="sm" len="sm"/>
            <a:tailEnd type="none" w="sm" len="sm"/>
          </a:ln>
        </p:spPr>
      </p:cxnSp>
      <p:sp>
        <p:nvSpPr>
          <p:cNvPr id="543" name="Google Shape;543;g7b758d02ac_5_111"/>
          <p:cNvSpPr/>
          <p:nvPr/>
        </p:nvSpPr>
        <p:spPr>
          <a:xfrm>
            <a:off x="8072450" y="3155475"/>
            <a:ext cx="600900" cy="582600"/>
          </a:xfrm>
          <a:prstGeom prst="ellipse">
            <a:avLst/>
          </a:prstGeom>
          <a:solidFill>
            <a:srgbClr val="F6B26B"/>
          </a:solidFill>
          <a:ln w="12700" cap="flat" cmpd="sng">
            <a:solidFill>
              <a:srgbClr val="F6B26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44" name="Google Shape;544;g7b758d02ac_5_111"/>
          <p:cNvSpPr/>
          <p:nvPr/>
        </p:nvSpPr>
        <p:spPr>
          <a:xfrm>
            <a:off x="2322425" y="4197200"/>
            <a:ext cx="2263200" cy="74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Multiple choice questions</a:t>
            </a:r>
            <a:endParaRPr sz="1400" b="0" i="0" u="none" strike="noStrike" cap="none">
              <a:solidFill>
                <a:srgbClr val="000000"/>
              </a:solidFill>
              <a:latin typeface="Arial"/>
              <a:ea typeface="Arial"/>
              <a:cs typeface="Arial"/>
              <a:sym typeface="Arial"/>
            </a:endParaRPr>
          </a:p>
        </p:txBody>
      </p:sp>
      <p:sp>
        <p:nvSpPr>
          <p:cNvPr id="545" name="Google Shape;545;g7b758d02ac_5_111"/>
          <p:cNvSpPr/>
          <p:nvPr/>
        </p:nvSpPr>
        <p:spPr>
          <a:xfrm>
            <a:off x="6854611" y="2207650"/>
            <a:ext cx="3036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Multiple response questions</a:t>
            </a:r>
            <a:endParaRPr sz="2200" b="0" i="0" u="none" strike="noStrike" cap="none">
              <a:solidFill>
                <a:srgbClr val="3F3F3F"/>
              </a:solidFill>
              <a:latin typeface="Open Sans"/>
              <a:ea typeface="Open Sans"/>
              <a:cs typeface="Open Sans"/>
              <a:sym typeface="Open Sans"/>
            </a:endParaRPr>
          </a:p>
        </p:txBody>
      </p:sp>
      <p:sp>
        <p:nvSpPr>
          <p:cNvPr id="546" name="Google Shape;546;g7b758d02ac_5_111"/>
          <p:cNvSpPr/>
          <p:nvPr/>
        </p:nvSpPr>
        <p:spPr>
          <a:xfrm>
            <a:off x="12007775" y="4152825"/>
            <a:ext cx="2603100" cy="74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Sample direction questions</a:t>
            </a:r>
            <a:endParaRPr sz="1400" b="0" i="0" u="none" strike="noStrike" cap="none">
              <a:solidFill>
                <a:srgbClr val="000000"/>
              </a:solidFill>
              <a:latin typeface="Arial"/>
              <a:ea typeface="Arial"/>
              <a:cs typeface="Arial"/>
              <a:sym typeface="Arial"/>
            </a:endParaRPr>
          </a:p>
        </p:txBody>
      </p:sp>
      <p:sp>
        <p:nvSpPr>
          <p:cNvPr id="547" name="Google Shape;547;g7b758d02ac_5_111"/>
          <p:cNvSpPr txBox="1">
            <a:spLocks noGrp="1"/>
          </p:cNvSpPr>
          <p:nvPr>
            <p:ph type="title"/>
          </p:nvPr>
        </p:nvSpPr>
        <p:spPr>
          <a:xfrm>
            <a:off x="5543625" y="338800"/>
            <a:ext cx="5710200" cy="469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Question Formats</a:t>
            </a:r>
            <a:endParaRPr/>
          </a:p>
        </p:txBody>
      </p:sp>
      <p:pic>
        <p:nvPicPr>
          <p:cNvPr id="548" name="Google Shape;548;g7b758d02ac_5_111"/>
          <p:cNvPicPr preferRelativeResize="0"/>
          <p:nvPr/>
        </p:nvPicPr>
        <p:blipFill rotWithShape="1">
          <a:blip r:embed="rId3">
            <a:alphaModFix/>
          </a:blip>
          <a:srcRect/>
          <a:stretch/>
        </p:blipFill>
        <p:spPr>
          <a:xfrm>
            <a:off x="5089475" y="626325"/>
            <a:ext cx="6412400" cy="481700"/>
          </a:xfrm>
          <a:prstGeom prst="rect">
            <a:avLst/>
          </a:prstGeom>
          <a:noFill/>
          <a:ln>
            <a:noFill/>
          </a:ln>
        </p:spPr>
      </p:pic>
      <p:sp>
        <p:nvSpPr>
          <p:cNvPr id="549" name="Google Shape;549;g7b758d02ac_5_111"/>
          <p:cNvSpPr/>
          <p:nvPr/>
        </p:nvSpPr>
        <p:spPr>
          <a:xfrm rot="1169068">
            <a:off x="11131475" y="4280751"/>
            <a:ext cx="600807" cy="582585"/>
          </a:xfrm>
          <a:prstGeom prst="ellipse">
            <a:avLst/>
          </a:prstGeom>
          <a:solidFill>
            <a:srgbClr val="FF7660"/>
          </a:solidFill>
          <a:ln w="12700" cap="flat" cmpd="sng">
            <a:solidFill>
              <a:srgbClr val="FF76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40" name="Google Shape;540;g7b758d02ac_5_111"/>
          <p:cNvSpPr/>
          <p:nvPr/>
        </p:nvSpPr>
        <p:spPr>
          <a:xfrm rot="-551654">
            <a:off x="5000642" y="4280638"/>
            <a:ext cx="600819" cy="582571"/>
          </a:xfrm>
          <a:prstGeom prst="ellipse">
            <a:avLst/>
          </a:prstGeom>
          <a:solidFill>
            <a:srgbClr val="0FCFE8"/>
          </a:solidFill>
          <a:ln w="12700" cap="flat" cmpd="sng">
            <a:solidFill>
              <a:srgbClr val="0FCF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550" name="Google Shape;550;g7b758d02ac_5_111"/>
          <p:cNvCxnSpPr>
            <a:endCxn id="549" idx="3"/>
          </p:cNvCxnSpPr>
          <p:nvPr/>
        </p:nvCxnSpPr>
        <p:spPr>
          <a:xfrm rot="10800000" flipH="1">
            <a:off x="8126323" y="4695371"/>
            <a:ext cx="3036600" cy="1373700"/>
          </a:xfrm>
          <a:prstGeom prst="straightConnector1">
            <a:avLst/>
          </a:prstGeom>
          <a:noFill/>
          <a:ln w="28575" cap="flat" cmpd="sng">
            <a:solidFill>
              <a:schemeClr val="accent1"/>
            </a:solidFill>
            <a:prstDash val="dash"/>
            <a:miter lim="800000"/>
            <a:headEnd type="none" w="sm" len="sm"/>
            <a:tailEnd type="none" w="sm" len="sm"/>
          </a:ln>
        </p:spPr>
      </p:cxnSp>
      <p:sp>
        <p:nvSpPr>
          <p:cNvPr id="551" name="Google Shape;551;g7b758d02ac_5_111"/>
          <p:cNvSpPr/>
          <p:nvPr/>
        </p:nvSpPr>
        <p:spPr>
          <a:xfrm>
            <a:off x="7201566" y="4814099"/>
            <a:ext cx="2292600" cy="2194800"/>
          </a:xfrm>
          <a:prstGeom prst="ellipse">
            <a:avLst/>
          </a:prstGeom>
          <a:solidFill>
            <a:srgbClr val="FFFFFF"/>
          </a:solid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552" name="Google Shape;552;g7b758d02ac_5_111"/>
          <p:cNvPicPr preferRelativeResize="0"/>
          <p:nvPr/>
        </p:nvPicPr>
        <p:blipFill rotWithShape="1">
          <a:blip r:embed="rId4">
            <a:alphaModFix/>
          </a:blip>
          <a:srcRect/>
          <a:stretch/>
        </p:blipFill>
        <p:spPr>
          <a:xfrm>
            <a:off x="7715511" y="5293686"/>
            <a:ext cx="1344467" cy="12356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6c5417f2be_0_134"/>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Course Outline</a:t>
            </a:r>
            <a:endParaRPr/>
          </a:p>
        </p:txBody>
      </p:sp>
      <p:pic>
        <p:nvPicPr>
          <p:cNvPr id="559" name="Google Shape;559;g6c5417f2be_0_134"/>
          <p:cNvPicPr preferRelativeResize="0"/>
          <p:nvPr/>
        </p:nvPicPr>
        <p:blipFill rotWithShape="1">
          <a:blip r:embed="rId3">
            <a:alphaModFix/>
          </a:blip>
          <a:srcRect/>
          <a:stretch/>
        </p:blipFill>
        <p:spPr>
          <a:xfrm>
            <a:off x="5893092" y="644258"/>
            <a:ext cx="4469824" cy="481699"/>
          </a:xfrm>
          <a:prstGeom prst="rect">
            <a:avLst/>
          </a:prstGeom>
          <a:noFill/>
          <a:ln>
            <a:noFill/>
          </a:ln>
        </p:spPr>
      </p:pic>
      <p:sp>
        <p:nvSpPr>
          <p:cNvPr id="560" name="Google Shape;560;g6c5417f2be_0_134"/>
          <p:cNvSpPr/>
          <p:nvPr/>
        </p:nvSpPr>
        <p:spPr>
          <a:xfrm flipH="1">
            <a:off x="8669372" y="4057834"/>
            <a:ext cx="5889000" cy="883200"/>
          </a:xfrm>
          <a:prstGeom prst="homePlate">
            <a:avLst>
              <a:gd name="adj" fmla="val 50000"/>
            </a:avLst>
          </a:prstGeom>
          <a:solidFill>
            <a:srgbClr val="00B0F0">
              <a:alpha val="12941"/>
            </a:srgbClr>
          </a:solidFill>
          <a:ln w="19050" cap="flat" cmpd="sng">
            <a:solidFill>
              <a:srgbClr val="00B0F0"/>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One pre-read</a:t>
            </a:r>
            <a:endParaRPr sz="2200" b="0" i="0" u="none" strike="noStrike" cap="none">
              <a:solidFill>
                <a:srgbClr val="434343"/>
              </a:solidFill>
              <a:latin typeface="Open Sans"/>
              <a:ea typeface="Open Sans"/>
              <a:cs typeface="Open Sans"/>
              <a:sym typeface="Open Sans"/>
            </a:endParaRPr>
          </a:p>
        </p:txBody>
      </p:sp>
      <p:sp>
        <p:nvSpPr>
          <p:cNvPr id="561" name="Google Shape;561;g6c5417f2be_0_134"/>
          <p:cNvSpPr/>
          <p:nvPr/>
        </p:nvSpPr>
        <p:spPr>
          <a:xfrm>
            <a:off x="1697664" y="4057830"/>
            <a:ext cx="5938800" cy="883200"/>
          </a:xfrm>
          <a:prstGeom prst="homePlate">
            <a:avLst>
              <a:gd name="adj" fmla="val 50000"/>
            </a:avLst>
          </a:prstGeom>
          <a:solidFill>
            <a:srgbClr val="FFC3B9"/>
          </a:solidFill>
          <a:ln w="19050" cap="flat" cmpd="sng">
            <a:solidFill>
              <a:srgbClr val="FF5E43"/>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Seven domains</a:t>
            </a:r>
            <a:endParaRPr sz="2200" b="0" i="0" u="none" strike="noStrike" cap="none">
              <a:solidFill>
                <a:srgbClr val="434343"/>
              </a:solidFill>
              <a:latin typeface="Open Sans"/>
              <a:ea typeface="Open Sans"/>
              <a:cs typeface="Open Sans"/>
              <a:sym typeface="Open Sans"/>
            </a:endParaRPr>
          </a:p>
        </p:txBody>
      </p:sp>
      <p:sp>
        <p:nvSpPr>
          <p:cNvPr id="562" name="Google Shape;562;g6c5417f2be_0_134"/>
          <p:cNvSpPr/>
          <p:nvPr/>
        </p:nvSpPr>
        <p:spPr>
          <a:xfrm>
            <a:off x="7803108" y="4185347"/>
            <a:ext cx="699600" cy="628200"/>
          </a:xfrm>
          <a:prstGeom prst="ellipse">
            <a:avLst/>
          </a:prstGeom>
          <a:solidFill>
            <a:srgbClr val="FFFFFF"/>
          </a:solidFill>
          <a:ln w="38100" cap="flat" cmpd="sng">
            <a:solidFill>
              <a:srgbClr val="FF76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6ecff7df38_0_2"/>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Course Outline</a:t>
            </a:r>
            <a:endParaRPr/>
          </a:p>
        </p:txBody>
      </p:sp>
      <p:sp>
        <p:nvSpPr>
          <p:cNvPr id="569" name="Google Shape;569;g6ecff7df38_0_2"/>
          <p:cNvSpPr/>
          <p:nvPr/>
        </p:nvSpPr>
        <p:spPr>
          <a:xfrm>
            <a:off x="7765395" y="2004860"/>
            <a:ext cx="699600" cy="628200"/>
          </a:xfrm>
          <a:prstGeom prst="ellipse">
            <a:avLst/>
          </a:prstGeom>
          <a:solidFill>
            <a:srgbClr val="FFFFFF"/>
          </a:solidFill>
          <a:ln w="38100" cap="flat" cmpd="sng">
            <a:solidFill>
              <a:srgbClr val="FF76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1</a:t>
            </a:r>
            <a:endParaRPr sz="2200" b="0" i="0" u="none" strike="noStrike" cap="none">
              <a:solidFill>
                <a:srgbClr val="434343"/>
              </a:solidFill>
              <a:latin typeface="Open Sans"/>
              <a:ea typeface="Open Sans"/>
              <a:cs typeface="Open Sans"/>
              <a:sym typeface="Open Sans"/>
            </a:endParaRPr>
          </a:p>
        </p:txBody>
      </p:sp>
      <p:sp>
        <p:nvSpPr>
          <p:cNvPr id="570" name="Google Shape;570;g6ecff7df38_0_2"/>
          <p:cNvSpPr/>
          <p:nvPr/>
        </p:nvSpPr>
        <p:spPr>
          <a:xfrm>
            <a:off x="1711101" y="1877493"/>
            <a:ext cx="5938800" cy="883200"/>
          </a:xfrm>
          <a:prstGeom prst="homePlate">
            <a:avLst>
              <a:gd name="adj" fmla="val 50000"/>
            </a:avLst>
          </a:prstGeom>
          <a:solidFill>
            <a:srgbClr val="FFC3B9"/>
          </a:solidFill>
          <a:ln w="19050" cap="flat" cmpd="sng">
            <a:solidFill>
              <a:srgbClr val="FF5E43"/>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Introduction to Docker</a:t>
            </a:r>
            <a:endParaRPr sz="2200" b="0" i="0" u="none" strike="noStrike" cap="none">
              <a:solidFill>
                <a:srgbClr val="434343"/>
              </a:solidFill>
              <a:latin typeface="Open Sans"/>
              <a:ea typeface="Open Sans"/>
              <a:cs typeface="Open Sans"/>
              <a:sym typeface="Open Sans"/>
            </a:endParaRPr>
          </a:p>
        </p:txBody>
      </p:sp>
      <p:sp>
        <p:nvSpPr>
          <p:cNvPr id="571" name="Google Shape;571;g6ecff7df38_0_2"/>
          <p:cNvSpPr/>
          <p:nvPr/>
        </p:nvSpPr>
        <p:spPr>
          <a:xfrm>
            <a:off x="7765395" y="2954721"/>
            <a:ext cx="699600" cy="628200"/>
          </a:xfrm>
          <a:prstGeom prst="ellipse">
            <a:avLst/>
          </a:prstGeom>
          <a:solidFill>
            <a:srgbClr val="FFFFFF"/>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2</a:t>
            </a:r>
            <a:endParaRPr sz="2200" b="0" i="0" u="none" strike="noStrike" cap="none">
              <a:solidFill>
                <a:srgbClr val="434343"/>
              </a:solidFill>
              <a:latin typeface="Open Sans"/>
              <a:ea typeface="Open Sans"/>
              <a:cs typeface="Open Sans"/>
              <a:sym typeface="Open Sans"/>
            </a:endParaRPr>
          </a:p>
        </p:txBody>
      </p:sp>
      <p:sp>
        <p:nvSpPr>
          <p:cNvPr id="572" name="Google Shape;572;g6ecff7df38_0_2"/>
          <p:cNvSpPr/>
          <p:nvPr/>
        </p:nvSpPr>
        <p:spPr>
          <a:xfrm rot="-8152799">
            <a:off x="7992133" y="2586411"/>
            <a:ext cx="262438" cy="235498"/>
          </a:xfrm>
          <a:prstGeom prst="halfFrame">
            <a:avLst>
              <a:gd name="adj1" fmla="val 18191"/>
              <a:gd name="adj2" fmla="val 18400"/>
            </a:avLst>
          </a:prstGeom>
          <a:solidFill>
            <a:srgbClr val="FF7660"/>
          </a:solidFill>
          <a:ln w="38100" cap="flat" cmpd="sng">
            <a:solidFill>
              <a:srgbClr val="FF76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573" name="Google Shape;573;g6ecff7df38_0_2"/>
          <p:cNvSpPr/>
          <p:nvPr/>
        </p:nvSpPr>
        <p:spPr>
          <a:xfrm flipH="1">
            <a:off x="8605933" y="2813446"/>
            <a:ext cx="5889000" cy="883200"/>
          </a:xfrm>
          <a:prstGeom prst="homePlate">
            <a:avLst>
              <a:gd name="adj" fmla="val 50000"/>
            </a:avLst>
          </a:prstGeom>
          <a:solidFill>
            <a:srgbClr val="00B0F0">
              <a:alpha val="12549"/>
            </a:srgbClr>
          </a:solidFill>
          <a:ln w="19050" cap="flat" cmpd="sng">
            <a:solidFill>
              <a:srgbClr val="00B0F0"/>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 Creation, Management, and Registry</a:t>
            </a:r>
            <a:endParaRPr sz="2200" b="0" i="0" u="none" strike="noStrike" cap="none">
              <a:solidFill>
                <a:srgbClr val="434343"/>
              </a:solidFill>
              <a:latin typeface="Open Sans"/>
              <a:ea typeface="Open Sans"/>
              <a:cs typeface="Open Sans"/>
              <a:sym typeface="Open Sans"/>
            </a:endParaRPr>
          </a:p>
        </p:txBody>
      </p:sp>
      <p:sp>
        <p:nvSpPr>
          <p:cNvPr id="574" name="Google Shape;574;g6ecff7df38_0_2"/>
          <p:cNvSpPr/>
          <p:nvPr/>
        </p:nvSpPr>
        <p:spPr>
          <a:xfrm>
            <a:off x="7765395" y="3904585"/>
            <a:ext cx="699600" cy="628200"/>
          </a:xfrm>
          <a:prstGeom prst="ellipse">
            <a:avLst/>
          </a:prstGeom>
          <a:solidFill>
            <a:srgbClr val="FACD83"/>
          </a:solidFill>
          <a:ln w="38100" cap="flat" cmpd="sng">
            <a:solidFill>
              <a:srgbClr val="E4B36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3</a:t>
            </a:r>
            <a:endParaRPr sz="2200" b="0" i="0" u="none" strike="noStrike" cap="none">
              <a:solidFill>
                <a:srgbClr val="434343"/>
              </a:solidFill>
              <a:latin typeface="Open Sans"/>
              <a:ea typeface="Open Sans"/>
              <a:cs typeface="Open Sans"/>
              <a:sym typeface="Open Sans"/>
            </a:endParaRPr>
          </a:p>
        </p:txBody>
      </p:sp>
      <p:sp>
        <p:nvSpPr>
          <p:cNvPr id="575" name="Google Shape;575;g6ecff7df38_0_2"/>
          <p:cNvSpPr/>
          <p:nvPr/>
        </p:nvSpPr>
        <p:spPr>
          <a:xfrm rot="-8152799">
            <a:off x="7992131" y="3533378"/>
            <a:ext cx="262438" cy="235498"/>
          </a:xfrm>
          <a:prstGeom prst="halfFrame">
            <a:avLst>
              <a:gd name="adj1" fmla="val 18191"/>
              <a:gd name="adj2" fmla="val 18400"/>
            </a:avLst>
          </a:prstGeom>
          <a:solidFill>
            <a:srgbClr val="00B0F0"/>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576" name="Google Shape;576;g6ecff7df38_0_2"/>
          <p:cNvSpPr/>
          <p:nvPr/>
        </p:nvSpPr>
        <p:spPr>
          <a:xfrm>
            <a:off x="1711101" y="3773957"/>
            <a:ext cx="5938800" cy="883200"/>
          </a:xfrm>
          <a:prstGeom prst="homePlate">
            <a:avLst>
              <a:gd name="adj" fmla="val 50000"/>
            </a:avLst>
          </a:prstGeom>
          <a:solidFill>
            <a:srgbClr val="FACD83"/>
          </a:solidFill>
          <a:ln w="19050" cap="flat" cmpd="sng">
            <a:solidFill>
              <a:srgbClr val="E4B363"/>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434343"/>
                </a:solidFill>
                <a:latin typeface="Open Sans"/>
                <a:ea typeface="Open Sans"/>
                <a:cs typeface="Open Sans"/>
                <a:sym typeface="Open Sans"/>
              </a:rPr>
              <a:t>Networking</a:t>
            </a:r>
            <a:endParaRPr sz="2200" b="0" i="0" u="none" strike="noStrike" cap="none">
              <a:solidFill>
                <a:srgbClr val="434343"/>
              </a:solidFill>
              <a:latin typeface="Open Sans"/>
              <a:ea typeface="Open Sans"/>
              <a:cs typeface="Open Sans"/>
              <a:sym typeface="Open Sans"/>
            </a:endParaRPr>
          </a:p>
        </p:txBody>
      </p:sp>
      <p:sp>
        <p:nvSpPr>
          <p:cNvPr id="577" name="Google Shape;577;g6ecff7df38_0_2"/>
          <p:cNvSpPr/>
          <p:nvPr/>
        </p:nvSpPr>
        <p:spPr>
          <a:xfrm>
            <a:off x="7765395" y="4854447"/>
            <a:ext cx="699600" cy="628200"/>
          </a:xfrm>
          <a:prstGeom prst="ellipse">
            <a:avLst/>
          </a:prstGeom>
          <a:solidFill>
            <a:srgbClr val="FFFFFF"/>
          </a:solidFill>
          <a:ln w="38100" cap="flat" cmpd="sng">
            <a:solidFill>
              <a:srgbClr val="FBAF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4</a:t>
            </a:r>
            <a:endParaRPr sz="2200" b="0" i="0" u="none" strike="noStrike" cap="none">
              <a:solidFill>
                <a:srgbClr val="434343"/>
              </a:solidFill>
              <a:latin typeface="Open Sans"/>
              <a:ea typeface="Open Sans"/>
              <a:cs typeface="Open Sans"/>
              <a:sym typeface="Open Sans"/>
            </a:endParaRPr>
          </a:p>
        </p:txBody>
      </p:sp>
      <p:sp>
        <p:nvSpPr>
          <p:cNvPr id="578" name="Google Shape;578;g6ecff7df38_0_2"/>
          <p:cNvSpPr/>
          <p:nvPr/>
        </p:nvSpPr>
        <p:spPr>
          <a:xfrm rot="-8152799">
            <a:off x="7992129" y="4480344"/>
            <a:ext cx="262438" cy="235498"/>
          </a:xfrm>
          <a:prstGeom prst="halfFrame">
            <a:avLst>
              <a:gd name="adj1" fmla="val 18191"/>
              <a:gd name="adj2" fmla="val 18400"/>
            </a:avLst>
          </a:prstGeom>
          <a:solidFill>
            <a:srgbClr val="FACD83"/>
          </a:solidFill>
          <a:ln w="38100" cap="flat" cmpd="sng">
            <a:solidFill>
              <a:srgbClr val="E4B36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579" name="Google Shape;579;g6ecff7df38_0_2"/>
          <p:cNvSpPr/>
          <p:nvPr/>
        </p:nvSpPr>
        <p:spPr>
          <a:xfrm flipH="1">
            <a:off x="8605931" y="4688109"/>
            <a:ext cx="5889000" cy="883200"/>
          </a:xfrm>
          <a:prstGeom prst="homePlate">
            <a:avLst>
              <a:gd name="adj" fmla="val 50000"/>
            </a:avLst>
          </a:prstGeom>
          <a:solidFill>
            <a:srgbClr val="FFE6CD"/>
          </a:solidFill>
          <a:ln w="19050" cap="flat" cmpd="sng">
            <a:solidFill>
              <a:srgbClr val="FBAF51"/>
            </a:solidFill>
            <a:prstDash val="solid"/>
            <a:miter lim="800000"/>
            <a:headEnd type="none" w="sm" len="sm"/>
            <a:tailEnd type="none" w="sm" len="sm"/>
          </a:ln>
        </p:spPr>
        <p:txBody>
          <a:bodyPr spcFirstLastPara="1" wrap="square" lIns="121900" tIns="60950" rIns="121900" bIns="60950" anchor="ctr" anchorCtr="0">
            <a:noAutofit/>
          </a:bodyPr>
          <a:lstStyle/>
          <a:p>
            <a:pPr marL="182873" marR="0" lvl="0" indent="0" algn="ctr" rtl="0">
              <a:lnSpc>
                <a:spcPct val="100000"/>
              </a:lnSpc>
              <a:spcBef>
                <a:spcPts val="0"/>
              </a:spcBef>
              <a:spcAft>
                <a:spcPts val="0"/>
              </a:spcAft>
              <a:buClr>
                <a:srgbClr val="000000"/>
              </a:buClr>
              <a:buSzPts val="2200"/>
              <a:buFont typeface="Arial"/>
              <a:buNone/>
            </a:pPr>
            <a:r>
              <a:rPr lang="en-US" sz="2200">
                <a:solidFill>
                  <a:srgbClr val="434343"/>
                </a:solidFill>
                <a:latin typeface="Open Sans"/>
                <a:ea typeface="Open Sans"/>
                <a:cs typeface="Open Sans"/>
                <a:sym typeface="Open Sans"/>
              </a:rPr>
              <a:t>Orchestration</a:t>
            </a:r>
            <a:endParaRPr sz="2200" b="0" i="0" u="none" strike="noStrike" cap="none">
              <a:solidFill>
                <a:srgbClr val="434343"/>
              </a:solidFill>
              <a:latin typeface="Open Sans"/>
              <a:ea typeface="Open Sans"/>
              <a:cs typeface="Open Sans"/>
              <a:sym typeface="Open Sans"/>
            </a:endParaRPr>
          </a:p>
        </p:txBody>
      </p:sp>
      <p:sp>
        <p:nvSpPr>
          <p:cNvPr id="580" name="Google Shape;580;g6ecff7df38_0_2"/>
          <p:cNvSpPr/>
          <p:nvPr/>
        </p:nvSpPr>
        <p:spPr>
          <a:xfrm>
            <a:off x="7765395" y="5804309"/>
            <a:ext cx="699600" cy="628200"/>
          </a:xfrm>
          <a:prstGeom prst="ellipse">
            <a:avLst/>
          </a:prstGeom>
          <a:solidFill>
            <a:srgbClr val="0FCFE8"/>
          </a:solidFill>
          <a:ln w="38100" cap="flat" cmpd="sng">
            <a:solidFill>
              <a:srgbClr val="0099A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5</a:t>
            </a:r>
            <a:endParaRPr sz="2200" b="0" i="0" u="none" strike="noStrike" cap="none">
              <a:solidFill>
                <a:srgbClr val="434343"/>
              </a:solidFill>
              <a:latin typeface="Open Sans"/>
              <a:ea typeface="Open Sans"/>
              <a:cs typeface="Open Sans"/>
              <a:sym typeface="Open Sans"/>
            </a:endParaRPr>
          </a:p>
        </p:txBody>
      </p:sp>
      <p:sp>
        <p:nvSpPr>
          <p:cNvPr id="581" name="Google Shape;581;g6ecff7df38_0_2"/>
          <p:cNvSpPr/>
          <p:nvPr/>
        </p:nvSpPr>
        <p:spPr>
          <a:xfrm rot="-8152799">
            <a:off x="7992126" y="5427312"/>
            <a:ext cx="262438" cy="235498"/>
          </a:xfrm>
          <a:prstGeom prst="halfFrame">
            <a:avLst>
              <a:gd name="adj1" fmla="val 18191"/>
              <a:gd name="adj2" fmla="val 18400"/>
            </a:avLst>
          </a:prstGeom>
          <a:solidFill>
            <a:srgbClr val="FBAF51"/>
          </a:solidFill>
          <a:ln w="38100" cap="flat" cmpd="sng">
            <a:solidFill>
              <a:srgbClr val="FBAF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582" name="Google Shape;582;g6ecff7df38_0_2"/>
          <p:cNvSpPr/>
          <p:nvPr/>
        </p:nvSpPr>
        <p:spPr>
          <a:xfrm>
            <a:off x="1711100" y="5673682"/>
            <a:ext cx="5938800" cy="883200"/>
          </a:xfrm>
          <a:prstGeom prst="homePlate">
            <a:avLst>
              <a:gd name="adj" fmla="val 50000"/>
            </a:avLst>
          </a:prstGeom>
          <a:solidFill>
            <a:srgbClr val="0FCFE8"/>
          </a:solidFill>
          <a:ln w="19050" cap="flat" cmpd="sng">
            <a:solidFill>
              <a:srgbClr val="0099AD"/>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Installation and Configuration of Docker Enterprise</a:t>
            </a:r>
            <a:endParaRPr sz="2200" b="0" i="0" u="none" strike="noStrike" cap="none">
              <a:solidFill>
                <a:srgbClr val="434343"/>
              </a:solidFill>
              <a:latin typeface="Open Sans"/>
              <a:ea typeface="Open Sans"/>
              <a:cs typeface="Open Sans"/>
              <a:sym typeface="Open Sans"/>
            </a:endParaRPr>
          </a:p>
        </p:txBody>
      </p:sp>
      <p:sp>
        <p:nvSpPr>
          <p:cNvPr id="583" name="Google Shape;583;g6ecff7df38_0_2"/>
          <p:cNvSpPr/>
          <p:nvPr/>
        </p:nvSpPr>
        <p:spPr>
          <a:xfrm>
            <a:off x="7765395" y="6754172"/>
            <a:ext cx="699600" cy="628200"/>
          </a:xfrm>
          <a:prstGeom prst="ellipse">
            <a:avLst/>
          </a:prstGeom>
          <a:solidFill>
            <a:srgbClr val="FACD83"/>
          </a:solidFill>
          <a:ln w="38100" cap="flat" cmpd="sng">
            <a:solidFill>
              <a:srgbClr val="FBAF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6</a:t>
            </a:r>
            <a:endParaRPr sz="2200" b="0" i="0" u="none" strike="noStrike" cap="none">
              <a:solidFill>
                <a:srgbClr val="434343"/>
              </a:solidFill>
              <a:latin typeface="Open Sans"/>
              <a:ea typeface="Open Sans"/>
              <a:cs typeface="Open Sans"/>
              <a:sym typeface="Open Sans"/>
            </a:endParaRPr>
          </a:p>
        </p:txBody>
      </p:sp>
      <p:sp>
        <p:nvSpPr>
          <p:cNvPr id="584" name="Google Shape;584;g6ecff7df38_0_2"/>
          <p:cNvSpPr/>
          <p:nvPr/>
        </p:nvSpPr>
        <p:spPr>
          <a:xfrm rot="-8152799">
            <a:off x="7992126" y="6391652"/>
            <a:ext cx="262438" cy="235498"/>
          </a:xfrm>
          <a:prstGeom prst="halfFrame">
            <a:avLst>
              <a:gd name="adj1" fmla="val 18191"/>
              <a:gd name="adj2" fmla="val 18400"/>
            </a:avLst>
          </a:prstGeom>
          <a:solidFill>
            <a:srgbClr val="0FCFE8"/>
          </a:solidFill>
          <a:ln w="38100" cap="flat" cmpd="sng">
            <a:solidFill>
              <a:srgbClr val="0099A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585" name="Google Shape;585;g6ecff7df38_0_2"/>
          <p:cNvSpPr/>
          <p:nvPr/>
        </p:nvSpPr>
        <p:spPr>
          <a:xfrm flipH="1">
            <a:off x="8605931" y="6623543"/>
            <a:ext cx="5889000" cy="883200"/>
          </a:xfrm>
          <a:prstGeom prst="homePlate">
            <a:avLst>
              <a:gd name="adj" fmla="val 50000"/>
            </a:avLst>
          </a:prstGeom>
          <a:solidFill>
            <a:srgbClr val="FACD83"/>
          </a:solidFill>
          <a:ln w="19050" cap="flat" cmpd="sng">
            <a:solidFill>
              <a:srgbClr val="FBAF51"/>
            </a:solidFill>
            <a:prstDash val="solid"/>
            <a:miter lim="800000"/>
            <a:headEnd type="none" w="sm" len="sm"/>
            <a:tailEnd type="none" w="sm" len="sm"/>
          </a:ln>
        </p:spPr>
        <p:txBody>
          <a:bodyPr spcFirstLastPara="1" wrap="square" lIns="121900" tIns="60950" rIns="121900" bIns="60950" anchor="ctr" anchorCtr="0">
            <a:noAutofit/>
          </a:bodyPr>
          <a:lstStyle/>
          <a:p>
            <a:pPr marL="182873"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Security</a:t>
            </a:r>
            <a:endParaRPr sz="2200" b="0" i="0" u="none" strike="noStrike" cap="none">
              <a:solidFill>
                <a:srgbClr val="434343"/>
              </a:solidFill>
              <a:latin typeface="Open Sans"/>
              <a:ea typeface="Open Sans"/>
              <a:cs typeface="Open Sans"/>
              <a:sym typeface="Open Sans"/>
            </a:endParaRPr>
          </a:p>
        </p:txBody>
      </p:sp>
      <p:pic>
        <p:nvPicPr>
          <p:cNvPr id="586" name="Google Shape;586;g6ecff7df38_0_2"/>
          <p:cNvPicPr preferRelativeResize="0"/>
          <p:nvPr/>
        </p:nvPicPr>
        <p:blipFill rotWithShape="1">
          <a:blip r:embed="rId3">
            <a:alphaModFix/>
          </a:blip>
          <a:srcRect/>
          <a:stretch/>
        </p:blipFill>
        <p:spPr>
          <a:xfrm>
            <a:off x="5893092" y="644258"/>
            <a:ext cx="4469824" cy="481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6c5cdb0bd5_1_136"/>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Course Outcome</a:t>
            </a:r>
            <a:endParaRPr/>
          </a:p>
        </p:txBody>
      </p:sp>
      <p:pic>
        <p:nvPicPr>
          <p:cNvPr id="593" name="Google Shape;593;g6c5cdb0bd5_1_136"/>
          <p:cNvPicPr preferRelativeResize="0"/>
          <p:nvPr/>
        </p:nvPicPr>
        <p:blipFill rotWithShape="1">
          <a:blip r:embed="rId3">
            <a:alphaModFix/>
          </a:blip>
          <a:srcRect/>
          <a:stretch/>
        </p:blipFill>
        <p:spPr>
          <a:xfrm>
            <a:off x="6126450" y="644250"/>
            <a:ext cx="3861374" cy="481700"/>
          </a:xfrm>
          <a:prstGeom prst="rect">
            <a:avLst/>
          </a:prstGeom>
          <a:noFill/>
          <a:ln>
            <a:noFill/>
          </a:ln>
        </p:spPr>
      </p:pic>
      <p:sp>
        <p:nvSpPr>
          <p:cNvPr id="594" name="Google Shape;594;g6c5cdb0bd5_1_136"/>
          <p:cNvSpPr/>
          <p:nvPr/>
        </p:nvSpPr>
        <p:spPr>
          <a:xfrm>
            <a:off x="7709237" y="7065200"/>
            <a:ext cx="15300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Concepts</a:t>
            </a:r>
            <a:endParaRPr sz="1400" b="0" i="0" u="none" strike="noStrike" cap="none">
              <a:solidFill>
                <a:srgbClr val="000000"/>
              </a:solidFill>
              <a:latin typeface="Arial"/>
              <a:ea typeface="Arial"/>
              <a:cs typeface="Arial"/>
              <a:sym typeface="Arial"/>
            </a:endParaRPr>
          </a:p>
        </p:txBody>
      </p:sp>
      <p:sp>
        <p:nvSpPr>
          <p:cNvPr id="595" name="Google Shape;595;g6c5cdb0bd5_1_136"/>
          <p:cNvSpPr/>
          <p:nvPr/>
        </p:nvSpPr>
        <p:spPr>
          <a:xfrm>
            <a:off x="3991100" y="5921200"/>
            <a:ext cx="421200" cy="4818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96" name="Google Shape;596;g6c5cdb0bd5_1_136"/>
          <p:cNvSpPr txBox="1"/>
          <p:nvPr/>
        </p:nvSpPr>
        <p:spPr>
          <a:xfrm>
            <a:off x="2981225" y="5318888"/>
            <a:ext cx="2263500" cy="48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objects</a:t>
            </a:r>
            <a:endParaRPr sz="2200" b="0" i="0" u="none" strike="noStrike" cap="none">
              <a:solidFill>
                <a:srgbClr val="3F3F3F"/>
              </a:solidFill>
              <a:latin typeface="Open Sans"/>
              <a:ea typeface="Open Sans"/>
              <a:cs typeface="Open Sans"/>
              <a:sym typeface="Open Sans"/>
            </a:endParaRPr>
          </a:p>
        </p:txBody>
      </p:sp>
      <p:sp>
        <p:nvSpPr>
          <p:cNvPr id="597" name="Google Shape;597;g6c5cdb0bd5_1_136"/>
          <p:cNvSpPr txBox="1"/>
          <p:nvPr/>
        </p:nvSpPr>
        <p:spPr>
          <a:xfrm>
            <a:off x="7709225" y="2880250"/>
            <a:ext cx="1530000" cy="48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Dockerfile</a:t>
            </a:r>
            <a:endParaRPr sz="2200" b="0" i="0" u="none" strike="noStrike" cap="none">
              <a:solidFill>
                <a:srgbClr val="3F3F3F"/>
              </a:solidFill>
              <a:latin typeface="Open Sans"/>
              <a:ea typeface="Open Sans"/>
              <a:cs typeface="Open Sans"/>
              <a:sym typeface="Open Sans"/>
            </a:endParaRPr>
          </a:p>
        </p:txBody>
      </p:sp>
      <p:sp>
        <p:nvSpPr>
          <p:cNvPr id="598" name="Google Shape;598;g6c5cdb0bd5_1_136"/>
          <p:cNvSpPr/>
          <p:nvPr/>
        </p:nvSpPr>
        <p:spPr>
          <a:xfrm>
            <a:off x="8090225" y="3404950"/>
            <a:ext cx="421200" cy="4308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599" name="Google Shape;599;g6c5cdb0bd5_1_136"/>
          <p:cNvGrpSpPr/>
          <p:nvPr/>
        </p:nvGrpSpPr>
        <p:grpSpPr>
          <a:xfrm>
            <a:off x="4412125" y="3835823"/>
            <a:ext cx="7812579" cy="3072614"/>
            <a:chOff x="-16939130" y="1119703"/>
            <a:chExt cx="12209063" cy="4608000"/>
          </a:xfrm>
        </p:grpSpPr>
        <p:cxnSp>
          <p:nvCxnSpPr>
            <p:cNvPr id="600" name="Google Shape;600;g6c5cdb0bd5_1_136"/>
            <p:cNvCxnSpPr>
              <a:stCxn id="601" idx="0"/>
              <a:endCxn id="598" idx="4"/>
            </p:cNvCxnSpPr>
            <p:nvPr/>
          </p:nvCxnSpPr>
          <p:spPr>
            <a:xfrm rot="10800000">
              <a:off x="-10862180" y="1119703"/>
              <a:ext cx="240000" cy="3577200"/>
            </a:xfrm>
            <a:prstGeom prst="straightConnector1">
              <a:avLst/>
            </a:prstGeom>
            <a:noFill/>
            <a:ln w="28575" cap="flat" cmpd="sng">
              <a:solidFill>
                <a:schemeClr val="accent1"/>
              </a:solidFill>
              <a:prstDash val="dash"/>
              <a:miter lim="800000"/>
              <a:headEnd type="none" w="sm" len="sm"/>
              <a:tailEnd type="none" w="sm" len="sm"/>
            </a:ln>
          </p:spPr>
        </p:cxnSp>
        <p:cxnSp>
          <p:nvCxnSpPr>
            <p:cNvPr id="602" name="Google Shape;602;g6c5cdb0bd5_1_136"/>
            <p:cNvCxnSpPr/>
            <p:nvPr/>
          </p:nvCxnSpPr>
          <p:spPr>
            <a:xfrm>
              <a:off x="-4730067" y="3272453"/>
              <a:ext cx="0" cy="0"/>
            </a:xfrm>
            <a:prstGeom prst="straightConnector1">
              <a:avLst/>
            </a:prstGeom>
            <a:noFill/>
            <a:ln w="98425" cap="flat" cmpd="sng">
              <a:solidFill>
                <a:srgbClr val="01ABD0"/>
              </a:solidFill>
              <a:prstDash val="solid"/>
              <a:miter lim="800000"/>
              <a:headEnd type="none" w="sm" len="sm"/>
              <a:tailEnd type="none" w="sm" len="sm"/>
            </a:ln>
          </p:spPr>
        </p:cxnSp>
        <p:sp>
          <p:nvSpPr>
            <p:cNvPr id="601" name="Google Shape;601;g6c5cdb0bd5_1_136"/>
            <p:cNvSpPr/>
            <p:nvPr/>
          </p:nvSpPr>
          <p:spPr>
            <a:xfrm>
              <a:off x="-11222630" y="4696903"/>
              <a:ext cx="1200900" cy="10308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603" name="Google Shape;603;g6c5cdb0bd5_1_136"/>
            <p:cNvCxnSpPr>
              <a:stCxn id="601" idx="2"/>
              <a:endCxn id="595" idx="6"/>
            </p:cNvCxnSpPr>
            <p:nvPr/>
          </p:nvCxnSpPr>
          <p:spPr>
            <a:xfrm rot="10800000">
              <a:off x="-16939130" y="4608403"/>
              <a:ext cx="5716500" cy="603900"/>
            </a:xfrm>
            <a:prstGeom prst="straightConnector1">
              <a:avLst/>
            </a:prstGeom>
            <a:noFill/>
            <a:ln w="28575" cap="flat" cmpd="sng">
              <a:solidFill>
                <a:schemeClr val="accent1"/>
              </a:solidFill>
              <a:prstDash val="dash"/>
              <a:miter lim="800000"/>
              <a:headEnd type="none" w="sm" len="sm"/>
              <a:tailEnd type="none" w="sm" len="sm"/>
            </a:ln>
          </p:spPr>
        </p:cxnSp>
        <p:cxnSp>
          <p:nvCxnSpPr>
            <p:cNvPr id="604" name="Google Shape;604;g6c5cdb0bd5_1_136"/>
            <p:cNvCxnSpPr>
              <a:stCxn id="601" idx="6"/>
              <a:endCxn id="605" idx="2"/>
            </p:cNvCxnSpPr>
            <p:nvPr/>
          </p:nvCxnSpPr>
          <p:spPr>
            <a:xfrm rot="10800000" flipH="1">
              <a:off x="-10021730" y="4488703"/>
              <a:ext cx="4861800" cy="723600"/>
            </a:xfrm>
            <a:prstGeom prst="straightConnector1">
              <a:avLst/>
            </a:prstGeom>
            <a:noFill/>
            <a:ln w="28575" cap="flat" cmpd="sng">
              <a:solidFill>
                <a:schemeClr val="accent1"/>
              </a:solidFill>
              <a:prstDash val="dash"/>
              <a:miter lim="800000"/>
              <a:headEnd type="none" w="sm" len="sm"/>
              <a:tailEnd type="none" w="sm" len="sm"/>
            </a:ln>
          </p:spPr>
        </p:cxnSp>
      </p:grpSp>
      <p:sp>
        <p:nvSpPr>
          <p:cNvPr id="606" name="Google Shape;606;g6c5cdb0bd5_1_136"/>
          <p:cNvSpPr txBox="1"/>
          <p:nvPr/>
        </p:nvSpPr>
        <p:spPr>
          <a:xfrm>
            <a:off x="11582700" y="5318900"/>
            <a:ext cx="1308000" cy="48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Registry</a:t>
            </a:r>
            <a:endParaRPr sz="2200" b="0" i="0" u="none" strike="noStrike" cap="none">
              <a:solidFill>
                <a:srgbClr val="3F3F3F"/>
              </a:solidFill>
              <a:latin typeface="Open Sans"/>
              <a:ea typeface="Open Sans"/>
              <a:cs typeface="Open Sans"/>
              <a:sym typeface="Open Sans"/>
            </a:endParaRPr>
          </a:p>
        </p:txBody>
      </p:sp>
      <p:sp>
        <p:nvSpPr>
          <p:cNvPr id="605" name="Google Shape;605;g6c5cdb0bd5_1_136"/>
          <p:cNvSpPr/>
          <p:nvPr/>
        </p:nvSpPr>
        <p:spPr>
          <a:xfrm rot="-442593">
            <a:off x="11947915" y="5826531"/>
            <a:ext cx="432278" cy="456464"/>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7b758d02ac_0_54"/>
          <p:cNvSpPr/>
          <p:nvPr/>
        </p:nvSpPr>
        <p:spPr>
          <a:xfrm>
            <a:off x="4368575" y="5511950"/>
            <a:ext cx="462900" cy="4308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13" name="Google Shape;613;g7b758d02ac_0_54"/>
          <p:cNvSpPr/>
          <p:nvPr/>
        </p:nvSpPr>
        <p:spPr>
          <a:xfrm>
            <a:off x="3084075" y="5640200"/>
            <a:ext cx="1220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Swarm</a:t>
            </a:r>
            <a:endParaRPr sz="1400" b="0" i="0" u="none" strike="noStrike" cap="none">
              <a:solidFill>
                <a:srgbClr val="000000"/>
              </a:solidFill>
              <a:latin typeface="Arial"/>
              <a:ea typeface="Arial"/>
              <a:cs typeface="Arial"/>
              <a:sym typeface="Arial"/>
            </a:endParaRPr>
          </a:p>
        </p:txBody>
      </p:sp>
      <p:sp>
        <p:nvSpPr>
          <p:cNvPr id="614" name="Google Shape;614;g7b758d02ac_0_54"/>
          <p:cNvSpPr/>
          <p:nvPr/>
        </p:nvSpPr>
        <p:spPr>
          <a:xfrm>
            <a:off x="3084075" y="3063275"/>
            <a:ext cx="1530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Quorum</a:t>
            </a:r>
            <a:endParaRPr sz="1400" b="0" i="0" u="none" strike="noStrike" cap="none">
              <a:solidFill>
                <a:srgbClr val="000000"/>
              </a:solidFill>
              <a:latin typeface="Arial"/>
              <a:ea typeface="Arial"/>
              <a:cs typeface="Arial"/>
              <a:sym typeface="Arial"/>
            </a:endParaRPr>
          </a:p>
        </p:txBody>
      </p:sp>
      <p:sp>
        <p:nvSpPr>
          <p:cNvPr id="615" name="Google Shape;615;g7b758d02ac_0_54"/>
          <p:cNvSpPr/>
          <p:nvPr/>
        </p:nvSpPr>
        <p:spPr>
          <a:xfrm>
            <a:off x="7310300" y="1549725"/>
            <a:ext cx="2343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Swarm draining</a:t>
            </a:r>
            <a:endParaRPr sz="1400" b="0" i="0" u="none" strike="noStrike" cap="none">
              <a:solidFill>
                <a:srgbClr val="000000"/>
              </a:solidFill>
              <a:latin typeface="Arial"/>
              <a:ea typeface="Arial"/>
              <a:cs typeface="Arial"/>
              <a:sym typeface="Arial"/>
            </a:endParaRPr>
          </a:p>
        </p:txBody>
      </p:sp>
      <p:sp>
        <p:nvSpPr>
          <p:cNvPr id="616" name="Google Shape;616;g7b758d02ac_0_54"/>
          <p:cNvSpPr/>
          <p:nvPr/>
        </p:nvSpPr>
        <p:spPr>
          <a:xfrm>
            <a:off x="12240150" y="3197200"/>
            <a:ext cx="2343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Compose tool </a:t>
            </a:r>
            <a:endParaRPr sz="1400" b="0" i="0" u="none" strike="noStrike" cap="none">
              <a:solidFill>
                <a:srgbClr val="000000"/>
              </a:solidFill>
              <a:latin typeface="Arial"/>
              <a:ea typeface="Arial"/>
              <a:cs typeface="Arial"/>
              <a:sym typeface="Arial"/>
            </a:endParaRPr>
          </a:p>
        </p:txBody>
      </p:sp>
      <p:sp>
        <p:nvSpPr>
          <p:cNvPr id="617" name="Google Shape;617;g7b758d02ac_0_54"/>
          <p:cNvSpPr/>
          <p:nvPr/>
        </p:nvSpPr>
        <p:spPr>
          <a:xfrm>
            <a:off x="12240150" y="5612650"/>
            <a:ext cx="3414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 and volumes</a:t>
            </a:r>
            <a:endParaRPr sz="1400" b="0" i="0" u="none" strike="noStrike" cap="none">
              <a:solidFill>
                <a:srgbClr val="000000"/>
              </a:solidFill>
              <a:latin typeface="Arial"/>
              <a:ea typeface="Arial"/>
              <a:cs typeface="Arial"/>
              <a:sym typeface="Arial"/>
            </a:endParaRPr>
          </a:p>
        </p:txBody>
      </p:sp>
      <p:sp>
        <p:nvSpPr>
          <p:cNvPr id="618" name="Google Shape;618;g7b758d02ac_0_54"/>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Course Outcome</a:t>
            </a:r>
            <a:endParaRPr/>
          </a:p>
        </p:txBody>
      </p:sp>
      <p:pic>
        <p:nvPicPr>
          <p:cNvPr id="619" name="Google Shape;619;g7b758d02ac_0_54"/>
          <p:cNvPicPr preferRelativeResize="0"/>
          <p:nvPr/>
        </p:nvPicPr>
        <p:blipFill rotWithShape="1">
          <a:blip r:embed="rId3">
            <a:alphaModFix/>
          </a:blip>
          <a:srcRect/>
          <a:stretch/>
        </p:blipFill>
        <p:spPr>
          <a:xfrm>
            <a:off x="6126450" y="644250"/>
            <a:ext cx="3861374" cy="481700"/>
          </a:xfrm>
          <a:prstGeom prst="rect">
            <a:avLst/>
          </a:prstGeom>
          <a:noFill/>
          <a:ln>
            <a:noFill/>
          </a:ln>
        </p:spPr>
      </p:pic>
      <p:sp>
        <p:nvSpPr>
          <p:cNvPr id="620" name="Google Shape;620;g7b758d02ac_0_54"/>
          <p:cNvSpPr/>
          <p:nvPr/>
        </p:nvSpPr>
        <p:spPr>
          <a:xfrm>
            <a:off x="8097938" y="5244762"/>
            <a:ext cx="7686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21" name="Google Shape;621;g7b758d02ac_0_54"/>
          <p:cNvSpPr/>
          <p:nvPr/>
        </p:nvSpPr>
        <p:spPr>
          <a:xfrm>
            <a:off x="7407338" y="6035650"/>
            <a:ext cx="21498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Concepts</a:t>
            </a:r>
            <a:endParaRPr sz="1400" b="0" i="0" u="none" strike="noStrike" cap="none">
              <a:solidFill>
                <a:srgbClr val="000000"/>
              </a:solidFill>
              <a:latin typeface="Arial"/>
              <a:ea typeface="Arial"/>
              <a:cs typeface="Arial"/>
              <a:sym typeface="Arial"/>
            </a:endParaRPr>
          </a:p>
        </p:txBody>
      </p:sp>
      <p:cxnSp>
        <p:nvCxnSpPr>
          <p:cNvPr id="622" name="Google Shape;622;g7b758d02ac_0_54"/>
          <p:cNvCxnSpPr>
            <a:stCxn id="620" idx="2"/>
            <a:endCxn id="612" idx="6"/>
          </p:cNvCxnSpPr>
          <p:nvPr/>
        </p:nvCxnSpPr>
        <p:spPr>
          <a:xfrm flipH="1">
            <a:off x="4831538" y="5588412"/>
            <a:ext cx="3266400" cy="138900"/>
          </a:xfrm>
          <a:prstGeom prst="straightConnector1">
            <a:avLst/>
          </a:prstGeom>
          <a:noFill/>
          <a:ln w="28575" cap="flat" cmpd="sng">
            <a:solidFill>
              <a:schemeClr val="accent1"/>
            </a:solidFill>
            <a:prstDash val="dash"/>
            <a:miter lim="800000"/>
            <a:headEnd type="none" w="sm" len="sm"/>
            <a:tailEnd type="none" w="sm" len="sm"/>
          </a:ln>
        </p:spPr>
      </p:cxnSp>
      <p:cxnSp>
        <p:nvCxnSpPr>
          <p:cNvPr id="623" name="Google Shape;623;g7b758d02ac_0_54"/>
          <p:cNvCxnSpPr>
            <a:stCxn id="620" idx="1"/>
          </p:cNvCxnSpPr>
          <p:nvPr/>
        </p:nvCxnSpPr>
        <p:spPr>
          <a:xfrm rot="10800000">
            <a:off x="5513197" y="3356715"/>
            <a:ext cx="2697300" cy="1988700"/>
          </a:xfrm>
          <a:prstGeom prst="straightConnector1">
            <a:avLst/>
          </a:prstGeom>
          <a:noFill/>
          <a:ln w="28575" cap="flat" cmpd="sng">
            <a:solidFill>
              <a:schemeClr val="accent1"/>
            </a:solidFill>
            <a:prstDash val="dash"/>
            <a:miter lim="800000"/>
            <a:headEnd type="none" w="sm" len="sm"/>
            <a:tailEnd type="none" w="sm" len="sm"/>
          </a:ln>
        </p:spPr>
      </p:cxnSp>
      <p:cxnSp>
        <p:nvCxnSpPr>
          <p:cNvPr id="624" name="Google Shape;624;g7b758d02ac_0_54"/>
          <p:cNvCxnSpPr>
            <a:stCxn id="620" idx="0"/>
          </p:cNvCxnSpPr>
          <p:nvPr/>
        </p:nvCxnSpPr>
        <p:spPr>
          <a:xfrm rot="10800000">
            <a:off x="8482238" y="2781162"/>
            <a:ext cx="0" cy="2463600"/>
          </a:xfrm>
          <a:prstGeom prst="straightConnector1">
            <a:avLst/>
          </a:prstGeom>
          <a:noFill/>
          <a:ln w="28575" cap="flat" cmpd="sng">
            <a:solidFill>
              <a:schemeClr val="accent1"/>
            </a:solidFill>
            <a:prstDash val="dash"/>
            <a:miter lim="800000"/>
            <a:headEnd type="none" w="sm" len="sm"/>
            <a:tailEnd type="none" w="sm" len="sm"/>
          </a:ln>
        </p:spPr>
      </p:cxnSp>
      <p:cxnSp>
        <p:nvCxnSpPr>
          <p:cNvPr id="625" name="Google Shape;625;g7b758d02ac_0_54"/>
          <p:cNvCxnSpPr>
            <a:stCxn id="620" idx="7"/>
          </p:cNvCxnSpPr>
          <p:nvPr/>
        </p:nvCxnSpPr>
        <p:spPr>
          <a:xfrm rot="10800000" flipH="1">
            <a:off x="8753979" y="3491115"/>
            <a:ext cx="2553000" cy="1854300"/>
          </a:xfrm>
          <a:prstGeom prst="straightConnector1">
            <a:avLst/>
          </a:prstGeom>
          <a:noFill/>
          <a:ln w="28575" cap="flat" cmpd="sng">
            <a:solidFill>
              <a:schemeClr val="accent1"/>
            </a:solidFill>
            <a:prstDash val="dash"/>
            <a:miter lim="800000"/>
            <a:headEnd type="none" w="sm" len="sm"/>
            <a:tailEnd type="none" w="sm" len="sm"/>
          </a:ln>
        </p:spPr>
      </p:cxnSp>
      <p:cxnSp>
        <p:nvCxnSpPr>
          <p:cNvPr id="626" name="Google Shape;626;g7b758d02ac_0_54"/>
          <p:cNvCxnSpPr>
            <a:stCxn id="620" idx="6"/>
          </p:cNvCxnSpPr>
          <p:nvPr/>
        </p:nvCxnSpPr>
        <p:spPr>
          <a:xfrm>
            <a:off x="8866538" y="5588412"/>
            <a:ext cx="2420700" cy="239700"/>
          </a:xfrm>
          <a:prstGeom prst="straightConnector1">
            <a:avLst/>
          </a:prstGeom>
          <a:noFill/>
          <a:ln w="28575" cap="flat" cmpd="sng">
            <a:solidFill>
              <a:schemeClr val="accent1"/>
            </a:solidFill>
            <a:prstDash val="dash"/>
            <a:miter lim="800000"/>
            <a:headEnd type="none" w="sm" len="sm"/>
            <a:tailEnd type="none" w="sm" len="sm"/>
          </a:ln>
        </p:spPr>
      </p:cxnSp>
      <p:sp>
        <p:nvSpPr>
          <p:cNvPr id="627" name="Google Shape;627;g7b758d02ac_0_54"/>
          <p:cNvSpPr/>
          <p:nvPr/>
        </p:nvSpPr>
        <p:spPr>
          <a:xfrm>
            <a:off x="5050300" y="3037388"/>
            <a:ext cx="462900" cy="4308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28" name="Google Shape;628;g7b758d02ac_0_54"/>
          <p:cNvSpPr/>
          <p:nvPr/>
        </p:nvSpPr>
        <p:spPr>
          <a:xfrm>
            <a:off x="8250800" y="2350338"/>
            <a:ext cx="462900" cy="4308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29" name="Google Shape;629;g7b758d02ac_0_54"/>
          <p:cNvSpPr/>
          <p:nvPr/>
        </p:nvSpPr>
        <p:spPr>
          <a:xfrm>
            <a:off x="11287238" y="3197200"/>
            <a:ext cx="462900" cy="4308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30" name="Google Shape;630;g7b758d02ac_0_54"/>
          <p:cNvSpPr/>
          <p:nvPr/>
        </p:nvSpPr>
        <p:spPr>
          <a:xfrm>
            <a:off x="11306963" y="5640200"/>
            <a:ext cx="462900" cy="4308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7b758d02ac_0_144"/>
          <p:cNvSpPr/>
          <p:nvPr/>
        </p:nvSpPr>
        <p:spPr>
          <a:xfrm>
            <a:off x="2251613" y="6547375"/>
            <a:ext cx="1530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EE</a:t>
            </a:r>
            <a:endParaRPr sz="1400" b="0" i="0" u="none" strike="noStrike" cap="none">
              <a:solidFill>
                <a:srgbClr val="000000"/>
              </a:solidFill>
              <a:latin typeface="Arial"/>
              <a:ea typeface="Arial"/>
              <a:cs typeface="Arial"/>
              <a:sym typeface="Arial"/>
            </a:endParaRPr>
          </a:p>
        </p:txBody>
      </p:sp>
      <p:sp>
        <p:nvSpPr>
          <p:cNvPr id="637" name="Google Shape;637;g7b758d02ac_0_144"/>
          <p:cNvSpPr/>
          <p:nvPr/>
        </p:nvSpPr>
        <p:spPr>
          <a:xfrm>
            <a:off x="3216838" y="3932375"/>
            <a:ext cx="898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a:t>
            </a:r>
            <a:endParaRPr sz="1400" b="0" i="0" u="none" strike="noStrike" cap="none">
              <a:solidFill>
                <a:srgbClr val="000000"/>
              </a:solidFill>
              <a:latin typeface="Arial"/>
              <a:ea typeface="Arial"/>
              <a:cs typeface="Arial"/>
              <a:sym typeface="Arial"/>
            </a:endParaRPr>
          </a:p>
        </p:txBody>
      </p:sp>
      <p:sp>
        <p:nvSpPr>
          <p:cNvPr id="638" name="Google Shape;638;g7b758d02ac_0_144"/>
          <p:cNvSpPr/>
          <p:nvPr/>
        </p:nvSpPr>
        <p:spPr>
          <a:xfrm>
            <a:off x="7674663" y="2163550"/>
            <a:ext cx="926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Grant</a:t>
            </a:r>
            <a:endParaRPr sz="1400" b="0" i="0" u="none" strike="noStrike" cap="none">
              <a:solidFill>
                <a:srgbClr val="000000"/>
              </a:solidFill>
              <a:latin typeface="Arial"/>
              <a:ea typeface="Arial"/>
              <a:cs typeface="Arial"/>
              <a:sym typeface="Arial"/>
            </a:endParaRPr>
          </a:p>
        </p:txBody>
      </p:sp>
      <p:sp>
        <p:nvSpPr>
          <p:cNvPr id="639" name="Google Shape;639;g7b758d02ac_0_144"/>
          <p:cNvSpPr/>
          <p:nvPr/>
        </p:nvSpPr>
        <p:spPr>
          <a:xfrm>
            <a:off x="12160688" y="3932375"/>
            <a:ext cx="898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DTR</a:t>
            </a:r>
            <a:endParaRPr sz="1400" b="0" i="0" u="none" strike="noStrike" cap="none">
              <a:solidFill>
                <a:srgbClr val="000000"/>
              </a:solidFill>
              <a:latin typeface="Arial"/>
              <a:ea typeface="Arial"/>
              <a:cs typeface="Arial"/>
              <a:sym typeface="Arial"/>
            </a:endParaRPr>
          </a:p>
        </p:txBody>
      </p:sp>
      <p:sp>
        <p:nvSpPr>
          <p:cNvPr id="640" name="Google Shape;640;g7b758d02ac_0_144"/>
          <p:cNvSpPr/>
          <p:nvPr/>
        </p:nvSpPr>
        <p:spPr>
          <a:xfrm>
            <a:off x="12276863" y="6619025"/>
            <a:ext cx="3414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High availability and load balancing</a:t>
            </a:r>
            <a:endParaRPr sz="1400" b="0" i="0" u="none" strike="noStrike" cap="none">
              <a:solidFill>
                <a:srgbClr val="000000"/>
              </a:solidFill>
              <a:latin typeface="Arial"/>
              <a:ea typeface="Arial"/>
              <a:cs typeface="Arial"/>
              <a:sym typeface="Arial"/>
            </a:endParaRPr>
          </a:p>
        </p:txBody>
      </p:sp>
      <p:sp>
        <p:nvSpPr>
          <p:cNvPr id="641" name="Google Shape;641;g7b758d02ac_0_144"/>
          <p:cNvSpPr/>
          <p:nvPr/>
        </p:nvSpPr>
        <p:spPr>
          <a:xfrm>
            <a:off x="7372862" y="7005850"/>
            <a:ext cx="15300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Usage</a:t>
            </a:r>
            <a:endParaRPr sz="1400" b="0" i="0" u="none" strike="noStrike" cap="none">
              <a:solidFill>
                <a:srgbClr val="000000"/>
              </a:solidFill>
              <a:latin typeface="Arial"/>
              <a:ea typeface="Arial"/>
              <a:cs typeface="Arial"/>
              <a:sym typeface="Arial"/>
            </a:endParaRPr>
          </a:p>
        </p:txBody>
      </p:sp>
      <p:sp>
        <p:nvSpPr>
          <p:cNvPr id="642" name="Google Shape;642;g7b758d02ac_0_144"/>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Course Outcome</a:t>
            </a:r>
            <a:endParaRPr/>
          </a:p>
        </p:txBody>
      </p:sp>
      <p:pic>
        <p:nvPicPr>
          <p:cNvPr id="643" name="Google Shape;643;g7b758d02ac_0_144"/>
          <p:cNvPicPr preferRelativeResize="0"/>
          <p:nvPr/>
        </p:nvPicPr>
        <p:blipFill rotWithShape="1">
          <a:blip r:embed="rId3">
            <a:alphaModFix/>
          </a:blip>
          <a:srcRect/>
          <a:stretch/>
        </p:blipFill>
        <p:spPr>
          <a:xfrm>
            <a:off x="6126450" y="644250"/>
            <a:ext cx="3861374" cy="481700"/>
          </a:xfrm>
          <a:prstGeom prst="rect">
            <a:avLst/>
          </a:prstGeom>
          <a:noFill/>
          <a:ln>
            <a:noFill/>
          </a:ln>
        </p:spPr>
      </p:pic>
      <p:sp>
        <p:nvSpPr>
          <p:cNvPr id="644" name="Google Shape;644;g7b758d02ac_0_144"/>
          <p:cNvSpPr/>
          <p:nvPr/>
        </p:nvSpPr>
        <p:spPr>
          <a:xfrm>
            <a:off x="4115038" y="6419125"/>
            <a:ext cx="7131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45" name="Google Shape;645;g7b758d02ac_0_144"/>
          <p:cNvSpPr/>
          <p:nvPr/>
        </p:nvSpPr>
        <p:spPr>
          <a:xfrm rot="-1490198">
            <a:off x="4489836" y="3804165"/>
            <a:ext cx="702803" cy="687235"/>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46" name="Google Shape;646;g7b758d02ac_0_144"/>
          <p:cNvSpPr/>
          <p:nvPr/>
        </p:nvSpPr>
        <p:spPr>
          <a:xfrm>
            <a:off x="7781300" y="3001025"/>
            <a:ext cx="7131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47" name="Google Shape;647;g7b758d02ac_0_144"/>
          <p:cNvSpPr/>
          <p:nvPr/>
        </p:nvSpPr>
        <p:spPr>
          <a:xfrm rot="-1143611">
            <a:off x="10942986" y="3938291"/>
            <a:ext cx="712883" cy="687456"/>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48" name="Google Shape;648;g7b758d02ac_0_144"/>
          <p:cNvSpPr/>
          <p:nvPr/>
        </p:nvSpPr>
        <p:spPr>
          <a:xfrm>
            <a:off x="10942888" y="6391575"/>
            <a:ext cx="7131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49" name="Google Shape;649;g7b758d02ac_0_144"/>
          <p:cNvSpPr/>
          <p:nvPr/>
        </p:nvSpPr>
        <p:spPr>
          <a:xfrm>
            <a:off x="7753550" y="6151937"/>
            <a:ext cx="7686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650" name="Google Shape;650;g7b758d02ac_0_144"/>
          <p:cNvCxnSpPr>
            <a:stCxn id="649" idx="2"/>
            <a:endCxn id="644" idx="6"/>
          </p:cNvCxnSpPr>
          <p:nvPr/>
        </p:nvCxnSpPr>
        <p:spPr>
          <a:xfrm flipH="1">
            <a:off x="4828250" y="6495587"/>
            <a:ext cx="2925300" cy="267300"/>
          </a:xfrm>
          <a:prstGeom prst="straightConnector1">
            <a:avLst/>
          </a:prstGeom>
          <a:noFill/>
          <a:ln w="28575" cap="flat" cmpd="sng">
            <a:solidFill>
              <a:schemeClr val="accent1"/>
            </a:solidFill>
            <a:prstDash val="dash"/>
            <a:miter lim="800000"/>
            <a:headEnd type="none" w="sm" len="sm"/>
            <a:tailEnd type="none" w="sm" len="sm"/>
          </a:ln>
        </p:spPr>
      </p:cxnSp>
      <p:cxnSp>
        <p:nvCxnSpPr>
          <p:cNvPr id="651" name="Google Shape;651;g7b758d02ac_0_144"/>
          <p:cNvCxnSpPr>
            <a:stCxn id="649" idx="1"/>
            <a:endCxn id="645" idx="5"/>
          </p:cNvCxnSpPr>
          <p:nvPr/>
        </p:nvCxnSpPr>
        <p:spPr>
          <a:xfrm rot="10800000">
            <a:off x="5168809" y="4263890"/>
            <a:ext cx="2697300" cy="1988700"/>
          </a:xfrm>
          <a:prstGeom prst="straightConnector1">
            <a:avLst/>
          </a:prstGeom>
          <a:noFill/>
          <a:ln w="28575" cap="flat" cmpd="sng">
            <a:solidFill>
              <a:schemeClr val="accent1"/>
            </a:solidFill>
            <a:prstDash val="dash"/>
            <a:miter lim="800000"/>
            <a:headEnd type="none" w="sm" len="sm"/>
            <a:tailEnd type="none" w="sm" len="sm"/>
          </a:ln>
        </p:spPr>
      </p:cxnSp>
      <p:cxnSp>
        <p:nvCxnSpPr>
          <p:cNvPr id="652" name="Google Shape;652;g7b758d02ac_0_144"/>
          <p:cNvCxnSpPr>
            <a:stCxn id="649" idx="0"/>
            <a:endCxn id="646" idx="4"/>
          </p:cNvCxnSpPr>
          <p:nvPr/>
        </p:nvCxnSpPr>
        <p:spPr>
          <a:xfrm rot="10800000">
            <a:off x="8137850" y="3688337"/>
            <a:ext cx="0" cy="2463600"/>
          </a:xfrm>
          <a:prstGeom prst="straightConnector1">
            <a:avLst/>
          </a:prstGeom>
          <a:noFill/>
          <a:ln w="28575" cap="flat" cmpd="sng">
            <a:solidFill>
              <a:schemeClr val="accent1"/>
            </a:solidFill>
            <a:prstDash val="dash"/>
            <a:miter lim="800000"/>
            <a:headEnd type="none" w="sm" len="sm"/>
            <a:tailEnd type="none" w="sm" len="sm"/>
          </a:ln>
        </p:spPr>
      </p:cxnSp>
      <p:cxnSp>
        <p:nvCxnSpPr>
          <p:cNvPr id="653" name="Google Shape;653;g7b758d02ac_0_144"/>
          <p:cNvCxnSpPr>
            <a:stCxn id="649" idx="7"/>
            <a:endCxn id="647" idx="2"/>
          </p:cNvCxnSpPr>
          <p:nvPr/>
        </p:nvCxnSpPr>
        <p:spPr>
          <a:xfrm rot="10800000" flipH="1">
            <a:off x="8409591" y="4398290"/>
            <a:ext cx="2553000" cy="1854300"/>
          </a:xfrm>
          <a:prstGeom prst="straightConnector1">
            <a:avLst/>
          </a:prstGeom>
          <a:noFill/>
          <a:ln w="28575" cap="flat" cmpd="sng">
            <a:solidFill>
              <a:schemeClr val="accent1"/>
            </a:solidFill>
            <a:prstDash val="dash"/>
            <a:miter lim="800000"/>
            <a:headEnd type="none" w="sm" len="sm"/>
            <a:tailEnd type="none" w="sm" len="sm"/>
          </a:ln>
        </p:spPr>
      </p:cxnSp>
      <p:cxnSp>
        <p:nvCxnSpPr>
          <p:cNvPr id="654" name="Google Shape;654;g7b758d02ac_0_144"/>
          <p:cNvCxnSpPr>
            <a:stCxn id="649" idx="6"/>
            <a:endCxn id="648" idx="2"/>
          </p:cNvCxnSpPr>
          <p:nvPr/>
        </p:nvCxnSpPr>
        <p:spPr>
          <a:xfrm>
            <a:off x="8522150" y="6495587"/>
            <a:ext cx="2420700" cy="239700"/>
          </a:xfrm>
          <a:prstGeom prst="straightConnector1">
            <a:avLst/>
          </a:prstGeom>
          <a:noFill/>
          <a:ln w="28575" cap="flat" cmpd="sng">
            <a:solidFill>
              <a:schemeClr val="accent1"/>
            </a:solidFill>
            <a:prstDash val="dash"/>
            <a:miter lim="800000"/>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660" name="Google Shape;660;g7b758d02ac_0_168"/>
          <p:cNvGrpSpPr/>
          <p:nvPr/>
        </p:nvGrpSpPr>
        <p:grpSpPr>
          <a:xfrm>
            <a:off x="6189500" y="3201179"/>
            <a:ext cx="4555117" cy="3771354"/>
            <a:chOff x="-11848550" y="2428275"/>
            <a:chExt cx="7118483" cy="5655900"/>
          </a:xfrm>
        </p:grpSpPr>
        <p:cxnSp>
          <p:nvCxnSpPr>
            <p:cNvPr id="661" name="Google Shape;661;g7b758d02ac_0_168"/>
            <p:cNvCxnSpPr>
              <a:stCxn id="662" idx="6"/>
              <a:endCxn id="663" idx="2"/>
            </p:cNvCxnSpPr>
            <p:nvPr/>
          </p:nvCxnSpPr>
          <p:spPr>
            <a:xfrm>
              <a:off x="-11848550" y="5212275"/>
              <a:ext cx="5472600" cy="1030800"/>
            </a:xfrm>
            <a:prstGeom prst="straightConnector1">
              <a:avLst/>
            </a:prstGeom>
            <a:noFill/>
            <a:ln w="28575" cap="flat" cmpd="sng">
              <a:solidFill>
                <a:schemeClr val="accent1"/>
              </a:solidFill>
              <a:prstDash val="dash"/>
              <a:miter lim="800000"/>
              <a:headEnd type="none" w="sm" len="sm"/>
              <a:tailEnd type="none" w="sm" len="sm"/>
            </a:ln>
          </p:spPr>
        </p:cxnSp>
        <p:cxnSp>
          <p:nvCxnSpPr>
            <p:cNvPr id="664" name="Google Shape;664;g7b758d02ac_0_168"/>
            <p:cNvCxnSpPr/>
            <p:nvPr/>
          </p:nvCxnSpPr>
          <p:spPr>
            <a:xfrm>
              <a:off x="-4730067" y="3272453"/>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665" name="Google Shape;665;g7b758d02ac_0_168"/>
            <p:cNvCxnSpPr>
              <a:stCxn id="662" idx="6"/>
              <a:endCxn id="666" idx="3"/>
            </p:cNvCxnSpPr>
            <p:nvPr/>
          </p:nvCxnSpPr>
          <p:spPr>
            <a:xfrm rot="10800000" flipH="1">
              <a:off x="-11848550" y="2428275"/>
              <a:ext cx="5118600" cy="2784000"/>
            </a:xfrm>
            <a:prstGeom prst="straightConnector1">
              <a:avLst/>
            </a:prstGeom>
            <a:noFill/>
            <a:ln w="28575" cap="flat" cmpd="sng">
              <a:solidFill>
                <a:schemeClr val="accent1"/>
              </a:solidFill>
              <a:prstDash val="dash"/>
              <a:miter lim="800000"/>
              <a:headEnd type="none" w="sm" len="sm"/>
              <a:tailEnd type="none" w="sm" len="sm"/>
            </a:ln>
          </p:spPr>
        </p:cxnSp>
        <p:cxnSp>
          <p:nvCxnSpPr>
            <p:cNvPr id="667" name="Google Shape;667;g7b758d02ac_0_168"/>
            <p:cNvCxnSpPr>
              <a:stCxn id="662" idx="6"/>
              <a:endCxn id="668" idx="1"/>
            </p:cNvCxnSpPr>
            <p:nvPr/>
          </p:nvCxnSpPr>
          <p:spPr>
            <a:xfrm>
              <a:off x="-11848550" y="5212275"/>
              <a:ext cx="5016000" cy="2871900"/>
            </a:xfrm>
            <a:prstGeom prst="straightConnector1">
              <a:avLst/>
            </a:prstGeom>
            <a:noFill/>
            <a:ln w="28575" cap="flat" cmpd="sng">
              <a:solidFill>
                <a:schemeClr val="accent1"/>
              </a:solidFill>
              <a:prstDash val="dash"/>
              <a:miter lim="800000"/>
              <a:headEnd type="none" w="sm" len="sm"/>
              <a:tailEnd type="none" w="sm" len="sm"/>
            </a:ln>
          </p:spPr>
        </p:cxnSp>
      </p:grpSp>
      <p:sp>
        <p:nvSpPr>
          <p:cNvPr id="666" name="Google Shape;666;g7b758d02ac_0_168"/>
          <p:cNvSpPr/>
          <p:nvPr/>
        </p:nvSpPr>
        <p:spPr>
          <a:xfrm>
            <a:off x="9360375" y="2614600"/>
            <a:ext cx="7131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69" name="Google Shape;669;g7b758d02ac_0_168"/>
          <p:cNvSpPr/>
          <p:nvPr/>
        </p:nvSpPr>
        <p:spPr>
          <a:xfrm>
            <a:off x="10218425" y="2625100"/>
            <a:ext cx="1530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g7b758d02ac_0_168"/>
          <p:cNvSpPr/>
          <p:nvPr/>
        </p:nvSpPr>
        <p:spPr>
          <a:xfrm rot="-1490198">
            <a:off x="9696698" y="4007940"/>
            <a:ext cx="702803" cy="687235"/>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71" name="Google Shape;671;g7b758d02ac_0_168"/>
          <p:cNvSpPr/>
          <p:nvPr/>
        </p:nvSpPr>
        <p:spPr>
          <a:xfrm>
            <a:off x="10668450" y="4012400"/>
            <a:ext cx="24834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Content Trust Verification</a:t>
            </a:r>
            <a:endParaRPr sz="1400" b="0" i="0" u="none" strike="noStrike" cap="none">
              <a:solidFill>
                <a:srgbClr val="000000"/>
              </a:solidFill>
              <a:latin typeface="Arial"/>
              <a:ea typeface="Arial"/>
              <a:cs typeface="Arial"/>
              <a:sym typeface="Arial"/>
            </a:endParaRPr>
          </a:p>
        </p:txBody>
      </p:sp>
      <p:sp>
        <p:nvSpPr>
          <p:cNvPr id="663" name="Google Shape;663;g7b758d02ac_0_168"/>
          <p:cNvSpPr/>
          <p:nvPr/>
        </p:nvSpPr>
        <p:spPr>
          <a:xfrm>
            <a:off x="9691538" y="5401188"/>
            <a:ext cx="7131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72" name="Google Shape;672;g7b758d02ac_0_168"/>
          <p:cNvSpPr/>
          <p:nvPr/>
        </p:nvSpPr>
        <p:spPr>
          <a:xfrm>
            <a:off x="10820850" y="5604150"/>
            <a:ext cx="2626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 client bundle</a:t>
            </a:r>
            <a:endParaRPr sz="1400" b="0" i="0" u="none" strike="noStrike" cap="none">
              <a:solidFill>
                <a:srgbClr val="000000"/>
              </a:solidFill>
              <a:latin typeface="Arial"/>
              <a:ea typeface="Arial"/>
              <a:cs typeface="Arial"/>
              <a:sym typeface="Arial"/>
            </a:endParaRPr>
          </a:p>
        </p:txBody>
      </p:sp>
      <p:sp>
        <p:nvSpPr>
          <p:cNvPr id="668" name="Google Shape;668;g7b758d02ac_0_168"/>
          <p:cNvSpPr/>
          <p:nvPr/>
        </p:nvSpPr>
        <p:spPr>
          <a:xfrm rot="-1143611">
            <a:off x="9360473" y="6776266"/>
            <a:ext cx="712883" cy="687456"/>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73" name="Google Shape;673;g7b758d02ac_0_168"/>
          <p:cNvSpPr/>
          <p:nvPr/>
        </p:nvSpPr>
        <p:spPr>
          <a:xfrm>
            <a:off x="10415825" y="6885050"/>
            <a:ext cx="27360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Integration of UCP with LDAP</a:t>
            </a:r>
            <a:endParaRPr sz="1400" b="0" i="0" u="none" strike="noStrike" cap="none">
              <a:solidFill>
                <a:srgbClr val="000000"/>
              </a:solidFill>
              <a:latin typeface="Arial"/>
              <a:ea typeface="Arial"/>
              <a:cs typeface="Arial"/>
              <a:sym typeface="Arial"/>
            </a:endParaRPr>
          </a:p>
        </p:txBody>
      </p:sp>
      <p:cxnSp>
        <p:nvCxnSpPr>
          <p:cNvPr id="674" name="Google Shape;674;g7b758d02ac_0_168"/>
          <p:cNvCxnSpPr>
            <a:stCxn id="662" idx="6"/>
            <a:endCxn id="670" idx="2"/>
          </p:cNvCxnSpPr>
          <p:nvPr/>
        </p:nvCxnSpPr>
        <p:spPr>
          <a:xfrm rot="10800000" flipH="1">
            <a:off x="6189500" y="4499250"/>
            <a:ext cx="3539700" cy="558300"/>
          </a:xfrm>
          <a:prstGeom prst="straightConnector1">
            <a:avLst/>
          </a:prstGeom>
          <a:noFill/>
          <a:ln w="28575" cap="flat" cmpd="sng">
            <a:solidFill>
              <a:schemeClr val="accent1"/>
            </a:solidFill>
            <a:prstDash val="dash"/>
            <a:miter lim="800000"/>
            <a:headEnd type="none" w="sm" len="sm"/>
            <a:tailEnd type="none" w="sm" len="sm"/>
          </a:ln>
        </p:spPr>
      </p:cxnSp>
      <p:sp>
        <p:nvSpPr>
          <p:cNvPr id="662" name="Google Shape;662;g7b758d02ac_0_168"/>
          <p:cNvSpPr/>
          <p:nvPr/>
        </p:nvSpPr>
        <p:spPr>
          <a:xfrm>
            <a:off x="5420900" y="4713900"/>
            <a:ext cx="7686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75" name="Google Shape;675;g7b758d02ac_0_168"/>
          <p:cNvSpPr/>
          <p:nvPr/>
        </p:nvSpPr>
        <p:spPr>
          <a:xfrm>
            <a:off x="5060025" y="5634200"/>
            <a:ext cx="15300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Security</a:t>
            </a:r>
            <a:endParaRPr sz="1400" b="0" i="0" u="none" strike="noStrike" cap="none">
              <a:solidFill>
                <a:srgbClr val="000000"/>
              </a:solidFill>
              <a:latin typeface="Arial"/>
              <a:ea typeface="Arial"/>
              <a:cs typeface="Arial"/>
              <a:sym typeface="Arial"/>
            </a:endParaRPr>
          </a:p>
        </p:txBody>
      </p:sp>
      <p:sp>
        <p:nvSpPr>
          <p:cNvPr id="676" name="Google Shape;676;g7b758d02ac_0_168"/>
          <p:cNvSpPr/>
          <p:nvPr/>
        </p:nvSpPr>
        <p:spPr>
          <a:xfrm>
            <a:off x="10218425" y="2625100"/>
            <a:ext cx="2483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Signing an image</a:t>
            </a:r>
            <a:endParaRPr sz="1400" b="0" i="0" u="none" strike="noStrike" cap="none">
              <a:solidFill>
                <a:srgbClr val="000000"/>
              </a:solidFill>
              <a:latin typeface="Arial"/>
              <a:ea typeface="Arial"/>
              <a:cs typeface="Arial"/>
              <a:sym typeface="Arial"/>
            </a:endParaRPr>
          </a:p>
        </p:txBody>
      </p:sp>
      <p:sp>
        <p:nvSpPr>
          <p:cNvPr id="677" name="Google Shape;677;g7b758d02ac_0_168"/>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Course Outcome</a:t>
            </a:r>
            <a:endParaRPr/>
          </a:p>
        </p:txBody>
      </p:sp>
      <p:pic>
        <p:nvPicPr>
          <p:cNvPr id="678" name="Google Shape;678;g7b758d02ac_0_168"/>
          <p:cNvPicPr preferRelativeResize="0"/>
          <p:nvPr/>
        </p:nvPicPr>
        <p:blipFill rotWithShape="1">
          <a:blip r:embed="rId3">
            <a:alphaModFix/>
          </a:blip>
          <a:srcRect/>
          <a:stretch/>
        </p:blipFill>
        <p:spPr>
          <a:xfrm>
            <a:off x="6126450" y="644250"/>
            <a:ext cx="3861374" cy="48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6b6c14001a_1_985"/>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What Is Docker?</a:t>
            </a:r>
            <a:endParaRPr/>
          </a:p>
        </p:txBody>
      </p:sp>
      <p:pic>
        <p:nvPicPr>
          <p:cNvPr id="167" name="Google Shape;167;g6b6c14001a_1_985"/>
          <p:cNvPicPr preferRelativeResize="0"/>
          <p:nvPr/>
        </p:nvPicPr>
        <p:blipFill rotWithShape="1">
          <a:blip r:embed="rId3">
            <a:alphaModFix/>
          </a:blip>
          <a:srcRect/>
          <a:stretch/>
        </p:blipFill>
        <p:spPr>
          <a:xfrm>
            <a:off x="5893092" y="644258"/>
            <a:ext cx="4469824" cy="481699"/>
          </a:xfrm>
          <a:prstGeom prst="rect">
            <a:avLst/>
          </a:prstGeom>
          <a:noFill/>
          <a:ln>
            <a:noFill/>
          </a:ln>
        </p:spPr>
      </p:pic>
      <p:grpSp>
        <p:nvGrpSpPr>
          <p:cNvPr id="168" name="Google Shape;168;g6b6c14001a_1_985"/>
          <p:cNvGrpSpPr/>
          <p:nvPr/>
        </p:nvGrpSpPr>
        <p:grpSpPr>
          <a:xfrm>
            <a:off x="2445769" y="2225272"/>
            <a:ext cx="10621827" cy="5175746"/>
            <a:chOff x="2445769" y="2225272"/>
            <a:chExt cx="10621827" cy="5175746"/>
          </a:xfrm>
        </p:grpSpPr>
        <p:sp>
          <p:nvSpPr>
            <p:cNvPr id="169" name="Google Shape;169;g6b6c14001a_1_985"/>
            <p:cNvSpPr/>
            <p:nvPr/>
          </p:nvSpPr>
          <p:spPr>
            <a:xfrm>
              <a:off x="6813524" y="2561595"/>
              <a:ext cx="1995600" cy="502405"/>
            </a:xfrm>
            <a:prstGeom prst="roundRect">
              <a:avLst>
                <a:gd name="adj" fmla="val 13381"/>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Application A</a:t>
              </a:r>
              <a:endParaRPr sz="2200" b="0" i="0" u="none" strike="noStrike" cap="none">
                <a:solidFill>
                  <a:srgbClr val="000000"/>
                </a:solidFill>
                <a:latin typeface="Open Sans"/>
                <a:ea typeface="Open Sans"/>
                <a:cs typeface="Open Sans"/>
                <a:sym typeface="Open Sans"/>
              </a:endParaRPr>
            </a:p>
          </p:txBody>
        </p:sp>
        <p:sp>
          <p:nvSpPr>
            <p:cNvPr id="170" name="Google Shape;170;g6b6c14001a_1_985"/>
            <p:cNvSpPr/>
            <p:nvPr/>
          </p:nvSpPr>
          <p:spPr>
            <a:xfrm>
              <a:off x="6813524" y="4564060"/>
              <a:ext cx="1995600" cy="502405"/>
            </a:xfrm>
            <a:prstGeom prst="roundRect">
              <a:avLst>
                <a:gd name="adj" fmla="val 13381"/>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Application B</a:t>
              </a:r>
              <a:endParaRPr sz="2200" b="0" i="0" u="none" strike="noStrike" cap="none">
                <a:solidFill>
                  <a:srgbClr val="000000"/>
                </a:solidFill>
                <a:latin typeface="Open Sans"/>
                <a:ea typeface="Open Sans"/>
                <a:cs typeface="Open Sans"/>
                <a:sym typeface="Open Sans"/>
              </a:endParaRPr>
            </a:p>
          </p:txBody>
        </p:sp>
        <p:sp>
          <p:nvSpPr>
            <p:cNvPr id="171" name="Google Shape;171;g6b6c14001a_1_985"/>
            <p:cNvSpPr/>
            <p:nvPr/>
          </p:nvSpPr>
          <p:spPr>
            <a:xfrm>
              <a:off x="6914624" y="6566505"/>
              <a:ext cx="1995600" cy="502405"/>
            </a:xfrm>
            <a:prstGeom prst="roundRect">
              <a:avLst>
                <a:gd name="adj" fmla="val 13381"/>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Application C</a:t>
              </a:r>
              <a:endParaRPr sz="2200" b="0" i="0" u="none" strike="noStrike" cap="none">
                <a:solidFill>
                  <a:srgbClr val="000000"/>
                </a:solidFill>
                <a:latin typeface="Open Sans"/>
                <a:ea typeface="Open Sans"/>
                <a:cs typeface="Open Sans"/>
                <a:sym typeface="Open Sans"/>
              </a:endParaRPr>
            </a:p>
          </p:txBody>
        </p:sp>
        <p:cxnSp>
          <p:nvCxnSpPr>
            <p:cNvPr id="172" name="Google Shape;172;g6b6c14001a_1_985"/>
            <p:cNvCxnSpPr>
              <a:stCxn id="173" idx="3"/>
              <a:endCxn id="170" idx="1"/>
            </p:cNvCxnSpPr>
            <p:nvPr/>
          </p:nvCxnSpPr>
          <p:spPr>
            <a:xfrm>
              <a:off x="4646032" y="4815250"/>
              <a:ext cx="2167500" cy="600"/>
            </a:xfrm>
            <a:prstGeom prst="curvedConnector3">
              <a:avLst>
                <a:gd name="adj1" fmla="val 50000"/>
              </a:avLst>
            </a:prstGeom>
            <a:noFill/>
            <a:ln w="9525" cap="flat" cmpd="sng">
              <a:solidFill>
                <a:srgbClr val="099CEC"/>
              </a:solidFill>
              <a:prstDash val="solid"/>
              <a:round/>
              <a:headEnd type="none" w="sm" len="sm"/>
              <a:tailEnd type="triangle" w="med" len="med"/>
            </a:ln>
          </p:spPr>
        </p:cxnSp>
        <p:cxnSp>
          <p:nvCxnSpPr>
            <p:cNvPr id="174" name="Google Shape;174;g6b6c14001a_1_985"/>
            <p:cNvCxnSpPr>
              <a:stCxn id="173" idx="3"/>
              <a:endCxn id="169" idx="1"/>
            </p:cNvCxnSpPr>
            <p:nvPr/>
          </p:nvCxnSpPr>
          <p:spPr>
            <a:xfrm rot="10800000" flipH="1">
              <a:off x="4646032" y="2812750"/>
              <a:ext cx="2167500" cy="2002500"/>
            </a:xfrm>
            <a:prstGeom prst="bentConnector3">
              <a:avLst>
                <a:gd name="adj1" fmla="val 50000"/>
              </a:avLst>
            </a:prstGeom>
            <a:noFill/>
            <a:ln w="9525" cap="flat" cmpd="sng">
              <a:solidFill>
                <a:srgbClr val="099CEC"/>
              </a:solidFill>
              <a:prstDash val="solid"/>
              <a:round/>
              <a:headEnd type="none" w="sm" len="sm"/>
              <a:tailEnd type="triangle" w="med" len="med"/>
            </a:ln>
          </p:spPr>
        </p:cxnSp>
        <p:cxnSp>
          <p:nvCxnSpPr>
            <p:cNvPr id="175" name="Google Shape;175;g6b6c14001a_1_985"/>
            <p:cNvCxnSpPr>
              <a:stCxn id="173" idx="3"/>
              <a:endCxn id="171" idx="1"/>
            </p:cNvCxnSpPr>
            <p:nvPr/>
          </p:nvCxnSpPr>
          <p:spPr>
            <a:xfrm>
              <a:off x="4646032" y="4815250"/>
              <a:ext cx="2268600" cy="2002500"/>
            </a:xfrm>
            <a:prstGeom prst="bentConnector3">
              <a:avLst>
                <a:gd name="adj1" fmla="val 47481"/>
              </a:avLst>
            </a:prstGeom>
            <a:noFill/>
            <a:ln w="9525" cap="flat" cmpd="sng">
              <a:solidFill>
                <a:srgbClr val="099CEC"/>
              </a:solidFill>
              <a:prstDash val="solid"/>
              <a:round/>
              <a:headEnd type="none" w="sm" len="sm"/>
              <a:tailEnd type="triangle" w="med" len="med"/>
            </a:ln>
          </p:spPr>
        </p:cxnSp>
        <p:cxnSp>
          <p:nvCxnSpPr>
            <p:cNvPr id="176" name="Google Shape;176;g6b6c14001a_1_985"/>
            <p:cNvCxnSpPr>
              <a:stCxn id="170" idx="3"/>
              <a:endCxn id="177" idx="1"/>
            </p:cNvCxnSpPr>
            <p:nvPr/>
          </p:nvCxnSpPr>
          <p:spPr>
            <a:xfrm rot="10800000" flipH="1">
              <a:off x="8809124" y="4813163"/>
              <a:ext cx="2716800" cy="2100"/>
            </a:xfrm>
            <a:prstGeom prst="straightConnector1">
              <a:avLst/>
            </a:prstGeom>
            <a:noFill/>
            <a:ln w="9525" cap="flat" cmpd="sng">
              <a:solidFill>
                <a:srgbClr val="099CEC"/>
              </a:solidFill>
              <a:prstDash val="solid"/>
              <a:round/>
              <a:headEnd type="none" w="sm" len="sm"/>
              <a:tailEnd type="triangle" w="med" len="med"/>
            </a:ln>
          </p:spPr>
        </p:cxnSp>
        <p:cxnSp>
          <p:nvCxnSpPr>
            <p:cNvPr id="178" name="Google Shape;178;g6b6c14001a_1_985"/>
            <p:cNvCxnSpPr>
              <a:stCxn id="169" idx="3"/>
              <a:endCxn id="179" idx="1"/>
            </p:cNvCxnSpPr>
            <p:nvPr/>
          </p:nvCxnSpPr>
          <p:spPr>
            <a:xfrm rot="10800000" flipH="1">
              <a:off x="8809124" y="2810697"/>
              <a:ext cx="2716800" cy="2100"/>
            </a:xfrm>
            <a:prstGeom prst="straightConnector1">
              <a:avLst/>
            </a:prstGeom>
            <a:noFill/>
            <a:ln w="9525" cap="flat" cmpd="sng">
              <a:solidFill>
                <a:srgbClr val="099CEC"/>
              </a:solidFill>
              <a:prstDash val="solid"/>
              <a:round/>
              <a:headEnd type="none" w="sm" len="sm"/>
              <a:tailEnd type="triangle" w="med" len="med"/>
            </a:ln>
          </p:spPr>
        </p:cxnSp>
        <p:cxnSp>
          <p:nvCxnSpPr>
            <p:cNvPr id="180" name="Google Shape;180;g6b6c14001a_1_985"/>
            <p:cNvCxnSpPr>
              <a:stCxn id="171" idx="3"/>
              <a:endCxn id="181" idx="1"/>
            </p:cNvCxnSpPr>
            <p:nvPr/>
          </p:nvCxnSpPr>
          <p:spPr>
            <a:xfrm rot="10800000" flipH="1">
              <a:off x="8910224" y="6815607"/>
              <a:ext cx="2615700" cy="2100"/>
            </a:xfrm>
            <a:prstGeom prst="straightConnector1">
              <a:avLst/>
            </a:prstGeom>
            <a:noFill/>
            <a:ln w="9525" cap="flat" cmpd="sng">
              <a:solidFill>
                <a:srgbClr val="099CEC"/>
              </a:solidFill>
              <a:prstDash val="solid"/>
              <a:round/>
              <a:headEnd type="none" w="sm" len="sm"/>
              <a:tailEnd type="triangle" w="med" len="med"/>
            </a:ln>
          </p:spPr>
        </p:cxnSp>
        <p:pic>
          <p:nvPicPr>
            <p:cNvPr id="179" name="Google Shape;179;g6b6c14001a_1_985"/>
            <p:cNvPicPr preferRelativeResize="0"/>
            <p:nvPr/>
          </p:nvPicPr>
          <p:blipFill rotWithShape="1">
            <a:blip r:embed="rId4">
              <a:alphaModFix/>
            </a:blip>
            <a:srcRect/>
            <a:stretch/>
          </p:blipFill>
          <p:spPr>
            <a:xfrm>
              <a:off x="11525796" y="2225272"/>
              <a:ext cx="1541800" cy="1170846"/>
            </a:xfrm>
            <a:prstGeom prst="rect">
              <a:avLst/>
            </a:prstGeom>
            <a:noFill/>
            <a:ln>
              <a:noFill/>
            </a:ln>
          </p:spPr>
        </p:pic>
        <p:pic>
          <p:nvPicPr>
            <p:cNvPr id="177" name="Google Shape;177;g6b6c14001a_1_985"/>
            <p:cNvPicPr preferRelativeResize="0"/>
            <p:nvPr/>
          </p:nvPicPr>
          <p:blipFill rotWithShape="1">
            <a:blip r:embed="rId4">
              <a:alphaModFix/>
            </a:blip>
            <a:srcRect/>
            <a:stretch/>
          </p:blipFill>
          <p:spPr>
            <a:xfrm>
              <a:off x="11525796" y="4227722"/>
              <a:ext cx="1541800" cy="1170846"/>
            </a:xfrm>
            <a:prstGeom prst="rect">
              <a:avLst/>
            </a:prstGeom>
            <a:noFill/>
            <a:ln>
              <a:noFill/>
            </a:ln>
          </p:spPr>
        </p:pic>
        <p:pic>
          <p:nvPicPr>
            <p:cNvPr id="181" name="Google Shape;181;g6b6c14001a_1_985"/>
            <p:cNvPicPr preferRelativeResize="0"/>
            <p:nvPr/>
          </p:nvPicPr>
          <p:blipFill rotWithShape="1">
            <a:blip r:embed="rId4">
              <a:alphaModFix/>
            </a:blip>
            <a:srcRect/>
            <a:stretch/>
          </p:blipFill>
          <p:spPr>
            <a:xfrm>
              <a:off x="11525796" y="6230172"/>
              <a:ext cx="1541800" cy="1170846"/>
            </a:xfrm>
            <a:prstGeom prst="rect">
              <a:avLst/>
            </a:prstGeom>
            <a:noFill/>
            <a:ln>
              <a:noFill/>
            </a:ln>
          </p:spPr>
        </p:pic>
        <p:grpSp>
          <p:nvGrpSpPr>
            <p:cNvPr id="182" name="Google Shape;182;g6b6c14001a_1_985"/>
            <p:cNvGrpSpPr/>
            <p:nvPr/>
          </p:nvGrpSpPr>
          <p:grpSpPr>
            <a:xfrm>
              <a:off x="2445769" y="3853471"/>
              <a:ext cx="2200263" cy="1923558"/>
              <a:chOff x="1596950" y="3111400"/>
              <a:chExt cx="3897900" cy="3407700"/>
            </a:xfrm>
          </p:grpSpPr>
          <p:sp>
            <p:nvSpPr>
              <p:cNvPr id="173" name="Google Shape;173;g6b6c14001a_1_985"/>
              <p:cNvSpPr/>
              <p:nvPr/>
            </p:nvSpPr>
            <p:spPr>
              <a:xfrm>
                <a:off x="1596950" y="3111400"/>
                <a:ext cx="3897900" cy="3407700"/>
              </a:xfrm>
              <a:prstGeom prst="roundRect">
                <a:avLst>
                  <a:gd name="adj" fmla="val 6190"/>
                </a:avLst>
              </a:prstGeom>
              <a:solidFill>
                <a:srgbClr val="DFF2F8"/>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pic>
            <p:nvPicPr>
              <p:cNvPr id="183" name="Google Shape;183;g6b6c14001a_1_985"/>
              <p:cNvPicPr preferRelativeResize="0"/>
              <p:nvPr/>
            </p:nvPicPr>
            <p:blipFill rotWithShape="1">
              <a:blip r:embed="rId5">
                <a:alphaModFix/>
              </a:blip>
              <a:srcRect/>
              <a:stretch/>
            </p:blipFill>
            <p:spPr>
              <a:xfrm>
                <a:off x="2264455" y="3988746"/>
                <a:ext cx="2499836" cy="1644629"/>
              </a:xfrm>
              <a:prstGeom prst="rect">
                <a:avLst/>
              </a:prstGeom>
              <a:noFill/>
              <a:ln>
                <a:noFill/>
              </a:ln>
            </p:spPr>
          </p:pic>
        </p:grpSp>
        <p:sp>
          <p:nvSpPr>
            <p:cNvPr id="184" name="Google Shape;184;g6b6c14001a_1_985"/>
            <p:cNvSpPr txBox="1"/>
            <p:nvPr/>
          </p:nvSpPr>
          <p:spPr>
            <a:xfrm>
              <a:off x="2992718" y="5866480"/>
              <a:ext cx="110636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E4345"/>
                  </a:solidFill>
                  <a:latin typeface="Open Sans"/>
                  <a:ea typeface="Open Sans"/>
                  <a:cs typeface="Open Sans"/>
                  <a:sym typeface="Open Sans"/>
                </a:rPr>
                <a:t>Docker</a:t>
              </a:r>
              <a:endParaRPr sz="2200" b="0" i="0" u="none" strike="noStrike" cap="none">
                <a:solidFill>
                  <a:srgbClr val="3E4345"/>
                </a:solidFill>
                <a:latin typeface="Open Sans"/>
                <a:ea typeface="Open Sans"/>
                <a:cs typeface="Open Sans"/>
                <a:sym typeface="Open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g7b758d02ac_0_203"/>
          <p:cNvGrpSpPr/>
          <p:nvPr/>
        </p:nvGrpSpPr>
        <p:grpSpPr>
          <a:xfrm>
            <a:off x="6189500" y="3201179"/>
            <a:ext cx="4555117" cy="3771354"/>
            <a:chOff x="-11848550" y="2428275"/>
            <a:chExt cx="7118483" cy="5655900"/>
          </a:xfrm>
        </p:grpSpPr>
        <p:cxnSp>
          <p:nvCxnSpPr>
            <p:cNvPr id="685" name="Google Shape;685;g7b758d02ac_0_203"/>
            <p:cNvCxnSpPr>
              <a:stCxn id="686" idx="6"/>
              <a:endCxn id="687" idx="2"/>
            </p:cNvCxnSpPr>
            <p:nvPr/>
          </p:nvCxnSpPr>
          <p:spPr>
            <a:xfrm>
              <a:off x="-11848550" y="5212275"/>
              <a:ext cx="5472600" cy="1030800"/>
            </a:xfrm>
            <a:prstGeom prst="straightConnector1">
              <a:avLst/>
            </a:prstGeom>
            <a:noFill/>
            <a:ln w="28575" cap="flat" cmpd="sng">
              <a:solidFill>
                <a:schemeClr val="accent1"/>
              </a:solidFill>
              <a:prstDash val="dash"/>
              <a:miter lim="800000"/>
              <a:headEnd type="none" w="sm" len="sm"/>
              <a:tailEnd type="none" w="sm" len="sm"/>
            </a:ln>
          </p:spPr>
        </p:cxnSp>
        <p:cxnSp>
          <p:nvCxnSpPr>
            <p:cNvPr id="688" name="Google Shape;688;g7b758d02ac_0_203"/>
            <p:cNvCxnSpPr/>
            <p:nvPr/>
          </p:nvCxnSpPr>
          <p:spPr>
            <a:xfrm>
              <a:off x="-4730067" y="3272453"/>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689" name="Google Shape;689;g7b758d02ac_0_203"/>
            <p:cNvCxnSpPr>
              <a:stCxn id="686" idx="6"/>
              <a:endCxn id="690" idx="3"/>
            </p:cNvCxnSpPr>
            <p:nvPr/>
          </p:nvCxnSpPr>
          <p:spPr>
            <a:xfrm rot="10800000" flipH="1">
              <a:off x="-11848550" y="2428275"/>
              <a:ext cx="5118600" cy="2784000"/>
            </a:xfrm>
            <a:prstGeom prst="straightConnector1">
              <a:avLst/>
            </a:prstGeom>
            <a:noFill/>
            <a:ln w="28575" cap="flat" cmpd="sng">
              <a:solidFill>
                <a:schemeClr val="accent1"/>
              </a:solidFill>
              <a:prstDash val="dash"/>
              <a:miter lim="800000"/>
              <a:headEnd type="none" w="sm" len="sm"/>
              <a:tailEnd type="none" w="sm" len="sm"/>
            </a:ln>
          </p:spPr>
        </p:cxnSp>
        <p:cxnSp>
          <p:nvCxnSpPr>
            <p:cNvPr id="691" name="Google Shape;691;g7b758d02ac_0_203"/>
            <p:cNvCxnSpPr>
              <a:stCxn id="686" idx="6"/>
              <a:endCxn id="692" idx="1"/>
            </p:cNvCxnSpPr>
            <p:nvPr/>
          </p:nvCxnSpPr>
          <p:spPr>
            <a:xfrm>
              <a:off x="-11848550" y="5212275"/>
              <a:ext cx="5016000" cy="2871900"/>
            </a:xfrm>
            <a:prstGeom prst="straightConnector1">
              <a:avLst/>
            </a:prstGeom>
            <a:noFill/>
            <a:ln w="28575" cap="flat" cmpd="sng">
              <a:solidFill>
                <a:schemeClr val="accent1"/>
              </a:solidFill>
              <a:prstDash val="dash"/>
              <a:miter lim="800000"/>
              <a:headEnd type="none" w="sm" len="sm"/>
              <a:tailEnd type="none" w="sm" len="sm"/>
            </a:ln>
          </p:spPr>
        </p:cxnSp>
      </p:grpSp>
      <p:sp>
        <p:nvSpPr>
          <p:cNvPr id="690" name="Google Shape;690;g7b758d02ac_0_203"/>
          <p:cNvSpPr/>
          <p:nvPr/>
        </p:nvSpPr>
        <p:spPr>
          <a:xfrm>
            <a:off x="9360375" y="2614600"/>
            <a:ext cx="7131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93" name="Google Shape;693;g7b758d02ac_0_203"/>
          <p:cNvSpPr/>
          <p:nvPr/>
        </p:nvSpPr>
        <p:spPr>
          <a:xfrm>
            <a:off x="10218425" y="2548900"/>
            <a:ext cx="1530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g7b758d02ac_0_203"/>
          <p:cNvSpPr/>
          <p:nvPr/>
        </p:nvSpPr>
        <p:spPr>
          <a:xfrm rot="-1490198">
            <a:off x="9696698" y="4007940"/>
            <a:ext cx="702803" cy="687235"/>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95" name="Google Shape;695;g7b758d02ac_0_203"/>
          <p:cNvSpPr/>
          <p:nvPr/>
        </p:nvSpPr>
        <p:spPr>
          <a:xfrm>
            <a:off x="10668450" y="4088600"/>
            <a:ext cx="2268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Storage drivers</a:t>
            </a:r>
            <a:endParaRPr sz="1400" b="0" i="0" u="none" strike="noStrike" cap="none">
              <a:solidFill>
                <a:srgbClr val="000000"/>
              </a:solidFill>
              <a:latin typeface="Arial"/>
              <a:ea typeface="Arial"/>
              <a:cs typeface="Arial"/>
              <a:sym typeface="Arial"/>
            </a:endParaRPr>
          </a:p>
        </p:txBody>
      </p:sp>
      <p:sp>
        <p:nvSpPr>
          <p:cNvPr id="687" name="Google Shape;687;g7b758d02ac_0_203"/>
          <p:cNvSpPr/>
          <p:nvPr/>
        </p:nvSpPr>
        <p:spPr>
          <a:xfrm>
            <a:off x="9691538" y="5401188"/>
            <a:ext cx="7131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96" name="Google Shape;696;g7b758d02ac_0_203"/>
          <p:cNvSpPr/>
          <p:nvPr/>
        </p:nvSpPr>
        <p:spPr>
          <a:xfrm>
            <a:off x="10596900" y="5524925"/>
            <a:ext cx="2626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Logging drivers</a:t>
            </a:r>
            <a:endParaRPr sz="1400" b="0" i="0" u="none" strike="noStrike" cap="none">
              <a:solidFill>
                <a:srgbClr val="000000"/>
              </a:solidFill>
              <a:latin typeface="Arial"/>
              <a:ea typeface="Arial"/>
              <a:cs typeface="Arial"/>
              <a:sym typeface="Arial"/>
            </a:endParaRPr>
          </a:p>
        </p:txBody>
      </p:sp>
      <p:sp>
        <p:nvSpPr>
          <p:cNvPr id="692" name="Google Shape;692;g7b758d02ac_0_203"/>
          <p:cNvSpPr/>
          <p:nvPr/>
        </p:nvSpPr>
        <p:spPr>
          <a:xfrm rot="-1143611">
            <a:off x="9360473" y="6776266"/>
            <a:ext cx="712883" cy="687456"/>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97" name="Google Shape;697;g7b758d02ac_0_203"/>
          <p:cNvSpPr/>
          <p:nvPr/>
        </p:nvSpPr>
        <p:spPr>
          <a:xfrm>
            <a:off x="10339625" y="6885050"/>
            <a:ext cx="3539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UCP/DTR/Swarm Backup</a:t>
            </a:r>
            <a:endParaRPr sz="1400" b="0" i="0" u="none" strike="noStrike" cap="none">
              <a:solidFill>
                <a:srgbClr val="000000"/>
              </a:solidFill>
              <a:latin typeface="Arial"/>
              <a:ea typeface="Arial"/>
              <a:cs typeface="Arial"/>
              <a:sym typeface="Arial"/>
            </a:endParaRPr>
          </a:p>
        </p:txBody>
      </p:sp>
      <p:cxnSp>
        <p:nvCxnSpPr>
          <p:cNvPr id="698" name="Google Shape;698;g7b758d02ac_0_203"/>
          <p:cNvCxnSpPr>
            <a:stCxn id="686" idx="6"/>
            <a:endCxn id="694" idx="2"/>
          </p:cNvCxnSpPr>
          <p:nvPr/>
        </p:nvCxnSpPr>
        <p:spPr>
          <a:xfrm rot="10800000" flipH="1">
            <a:off x="6189500" y="4499250"/>
            <a:ext cx="3539700" cy="558300"/>
          </a:xfrm>
          <a:prstGeom prst="straightConnector1">
            <a:avLst/>
          </a:prstGeom>
          <a:noFill/>
          <a:ln w="28575" cap="flat" cmpd="sng">
            <a:solidFill>
              <a:schemeClr val="accent1"/>
            </a:solidFill>
            <a:prstDash val="dash"/>
            <a:miter lim="800000"/>
            <a:headEnd type="none" w="sm" len="sm"/>
            <a:tailEnd type="none" w="sm" len="sm"/>
          </a:ln>
        </p:spPr>
      </p:cxnSp>
      <p:sp>
        <p:nvSpPr>
          <p:cNvPr id="686" name="Google Shape;686;g7b758d02ac_0_203"/>
          <p:cNvSpPr/>
          <p:nvPr/>
        </p:nvSpPr>
        <p:spPr>
          <a:xfrm>
            <a:off x="5420900" y="4713900"/>
            <a:ext cx="768600" cy="687300"/>
          </a:xfrm>
          <a:prstGeom prst="ellipse">
            <a:avLst/>
          </a:prstGeom>
          <a:solidFill>
            <a:srgbClr val="099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99" name="Google Shape;699;g7b758d02ac_0_203"/>
          <p:cNvSpPr/>
          <p:nvPr/>
        </p:nvSpPr>
        <p:spPr>
          <a:xfrm>
            <a:off x="5060025" y="5634200"/>
            <a:ext cx="1530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Concepts</a:t>
            </a:r>
            <a:endParaRPr sz="1400" b="0" i="0" u="none" strike="noStrike" cap="none">
              <a:solidFill>
                <a:srgbClr val="000000"/>
              </a:solidFill>
              <a:latin typeface="Arial"/>
              <a:ea typeface="Arial"/>
              <a:cs typeface="Arial"/>
              <a:sym typeface="Arial"/>
            </a:endParaRPr>
          </a:p>
        </p:txBody>
      </p:sp>
      <p:sp>
        <p:nvSpPr>
          <p:cNvPr id="700" name="Google Shape;700;g7b758d02ac_0_203"/>
          <p:cNvSpPr/>
          <p:nvPr/>
        </p:nvSpPr>
        <p:spPr>
          <a:xfrm>
            <a:off x="10299575" y="2652275"/>
            <a:ext cx="1367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a:t>
            </a:r>
            <a:endParaRPr sz="1400" b="0" i="0" u="none" strike="noStrike" cap="none">
              <a:solidFill>
                <a:srgbClr val="000000"/>
              </a:solidFill>
              <a:latin typeface="Arial"/>
              <a:ea typeface="Arial"/>
              <a:cs typeface="Arial"/>
              <a:sym typeface="Arial"/>
            </a:endParaRPr>
          </a:p>
        </p:txBody>
      </p:sp>
      <p:sp>
        <p:nvSpPr>
          <p:cNvPr id="701" name="Google Shape;701;g7b758d02ac_0_203"/>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Course Outcome</a:t>
            </a:r>
            <a:endParaRPr/>
          </a:p>
        </p:txBody>
      </p:sp>
      <p:pic>
        <p:nvPicPr>
          <p:cNvPr id="702" name="Google Shape;702;g7b758d02ac_0_203"/>
          <p:cNvPicPr preferRelativeResize="0"/>
          <p:nvPr/>
        </p:nvPicPr>
        <p:blipFill rotWithShape="1">
          <a:blip r:embed="rId3">
            <a:alphaModFix/>
          </a:blip>
          <a:srcRect/>
          <a:stretch/>
        </p:blipFill>
        <p:spPr>
          <a:xfrm>
            <a:off x="6126450" y="644250"/>
            <a:ext cx="3861374" cy="481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g6c5417f2be_0_128"/>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Course Components</a:t>
            </a:r>
            <a:endParaRPr/>
          </a:p>
        </p:txBody>
      </p:sp>
      <p:pic>
        <p:nvPicPr>
          <p:cNvPr id="709" name="Google Shape;709;g6c5417f2be_0_128"/>
          <p:cNvPicPr preferRelativeResize="0"/>
          <p:nvPr/>
        </p:nvPicPr>
        <p:blipFill rotWithShape="1">
          <a:blip r:embed="rId3">
            <a:alphaModFix/>
          </a:blip>
          <a:srcRect/>
          <a:stretch/>
        </p:blipFill>
        <p:spPr>
          <a:xfrm>
            <a:off x="5893092" y="644258"/>
            <a:ext cx="4469824" cy="481699"/>
          </a:xfrm>
          <a:prstGeom prst="rect">
            <a:avLst/>
          </a:prstGeom>
          <a:noFill/>
          <a:ln>
            <a:noFill/>
          </a:ln>
        </p:spPr>
      </p:pic>
      <p:grpSp>
        <p:nvGrpSpPr>
          <p:cNvPr id="710" name="Google Shape;710;g6c5417f2be_0_128"/>
          <p:cNvGrpSpPr/>
          <p:nvPr/>
        </p:nvGrpSpPr>
        <p:grpSpPr>
          <a:xfrm>
            <a:off x="757054" y="2911304"/>
            <a:ext cx="3082070" cy="3139837"/>
            <a:chOff x="2659775" y="1663389"/>
            <a:chExt cx="3641387" cy="3640813"/>
          </a:xfrm>
        </p:grpSpPr>
        <p:sp>
          <p:nvSpPr>
            <p:cNvPr id="711" name="Google Shape;711;g6c5417f2be_0_128"/>
            <p:cNvSpPr/>
            <p:nvPr/>
          </p:nvSpPr>
          <p:spPr>
            <a:xfrm rot="2681294">
              <a:off x="3174459" y="2215121"/>
              <a:ext cx="2612020" cy="2537349"/>
            </a:xfrm>
            <a:prstGeom prst="roundRect">
              <a:avLst>
                <a:gd name="adj" fmla="val 16667"/>
              </a:avLst>
            </a:prstGeom>
            <a:solidFill>
              <a:srgbClr val="FFFF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pic>
          <p:nvPicPr>
            <p:cNvPr id="712" name="Google Shape;712;g6c5417f2be_0_128"/>
            <p:cNvPicPr preferRelativeResize="0"/>
            <p:nvPr/>
          </p:nvPicPr>
          <p:blipFill rotWithShape="1">
            <a:blip r:embed="rId4">
              <a:alphaModFix/>
            </a:blip>
            <a:srcRect/>
            <a:stretch/>
          </p:blipFill>
          <p:spPr>
            <a:xfrm>
              <a:off x="3845112" y="2455517"/>
              <a:ext cx="1399696" cy="1421915"/>
            </a:xfrm>
            <a:prstGeom prst="rect">
              <a:avLst/>
            </a:prstGeom>
            <a:noFill/>
            <a:ln>
              <a:noFill/>
            </a:ln>
          </p:spPr>
        </p:pic>
      </p:grpSp>
      <p:grpSp>
        <p:nvGrpSpPr>
          <p:cNvPr id="713" name="Google Shape;713;g6c5417f2be_0_128"/>
          <p:cNvGrpSpPr/>
          <p:nvPr/>
        </p:nvGrpSpPr>
        <p:grpSpPr>
          <a:xfrm>
            <a:off x="3227683" y="2856681"/>
            <a:ext cx="3082070" cy="3139837"/>
            <a:chOff x="3068100" y="1711429"/>
            <a:chExt cx="3641387" cy="3640813"/>
          </a:xfrm>
        </p:grpSpPr>
        <p:sp>
          <p:nvSpPr>
            <p:cNvPr id="714" name="Google Shape;714;g6c5417f2be_0_128"/>
            <p:cNvSpPr/>
            <p:nvPr/>
          </p:nvSpPr>
          <p:spPr>
            <a:xfrm rot="2681294">
              <a:off x="3582784" y="2263161"/>
              <a:ext cx="2612020" cy="2537349"/>
            </a:xfrm>
            <a:prstGeom prst="roundRect">
              <a:avLst>
                <a:gd name="adj" fmla="val 16667"/>
              </a:avLst>
            </a:prstGeom>
            <a:solidFill>
              <a:srgbClr val="FFFF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pic>
          <p:nvPicPr>
            <p:cNvPr id="715" name="Google Shape;715;g6c5417f2be_0_128"/>
            <p:cNvPicPr preferRelativeResize="0"/>
            <p:nvPr/>
          </p:nvPicPr>
          <p:blipFill rotWithShape="1">
            <a:blip r:embed="rId5">
              <a:alphaModFix/>
            </a:blip>
            <a:srcRect/>
            <a:stretch/>
          </p:blipFill>
          <p:spPr>
            <a:xfrm>
              <a:off x="4278188" y="2543627"/>
              <a:ext cx="1200537" cy="977768"/>
            </a:xfrm>
            <a:prstGeom prst="rect">
              <a:avLst/>
            </a:prstGeom>
            <a:noFill/>
            <a:ln>
              <a:noFill/>
            </a:ln>
          </p:spPr>
        </p:pic>
      </p:grpSp>
      <p:grpSp>
        <p:nvGrpSpPr>
          <p:cNvPr id="716" name="Google Shape;716;g6c5417f2be_0_128"/>
          <p:cNvGrpSpPr/>
          <p:nvPr/>
        </p:nvGrpSpPr>
        <p:grpSpPr>
          <a:xfrm>
            <a:off x="5535847" y="2779852"/>
            <a:ext cx="3082070" cy="3139837"/>
            <a:chOff x="7276742" y="1727040"/>
            <a:chExt cx="3641387" cy="3640813"/>
          </a:xfrm>
        </p:grpSpPr>
        <p:sp>
          <p:nvSpPr>
            <p:cNvPr id="717" name="Google Shape;717;g6c5417f2be_0_128"/>
            <p:cNvSpPr/>
            <p:nvPr/>
          </p:nvSpPr>
          <p:spPr>
            <a:xfrm rot="2681294">
              <a:off x="7791426" y="2278772"/>
              <a:ext cx="2612020" cy="2537349"/>
            </a:xfrm>
            <a:prstGeom prst="roundRect">
              <a:avLst>
                <a:gd name="adj" fmla="val 16667"/>
              </a:avLst>
            </a:prstGeom>
            <a:solidFill>
              <a:srgbClr val="FFFF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pic>
          <p:nvPicPr>
            <p:cNvPr id="718" name="Google Shape;718;g6c5417f2be_0_128"/>
            <p:cNvPicPr preferRelativeResize="0"/>
            <p:nvPr/>
          </p:nvPicPr>
          <p:blipFill rotWithShape="1">
            <a:blip r:embed="rId6">
              <a:alphaModFix/>
            </a:blip>
            <a:srcRect/>
            <a:stretch/>
          </p:blipFill>
          <p:spPr>
            <a:xfrm>
              <a:off x="8297008" y="2802916"/>
              <a:ext cx="1568072" cy="1105361"/>
            </a:xfrm>
            <a:prstGeom prst="rect">
              <a:avLst/>
            </a:prstGeom>
            <a:noFill/>
            <a:ln>
              <a:noFill/>
            </a:ln>
          </p:spPr>
        </p:pic>
      </p:grpSp>
      <p:sp>
        <p:nvSpPr>
          <p:cNvPr id="719" name="Google Shape;719;g6c5417f2be_0_128"/>
          <p:cNvSpPr/>
          <p:nvPr/>
        </p:nvSpPr>
        <p:spPr>
          <a:xfrm rot="2713483">
            <a:off x="8247475" y="3342482"/>
            <a:ext cx="2231580" cy="2168227"/>
          </a:xfrm>
          <a:prstGeom prst="roundRect">
            <a:avLst>
              <a:gd name="adj" fmla="val 16667"/>
            </a:avLst>
          </a:prstGeom>
          <a:solidFill>
            <a:srgbClr val="FFFF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pic>
        <p:nvPicPr>
          <p:cNvPr id="720" name="Google Shape;720;g6c5417f2be_0_128"/>
          <p:cNvPicPr preferRelativeResize="0"/>
          <p:nvPr/>
        </p:nvPicPr>
        <p:blipFill rotWithShape="1">
          <a:blip r:embed="rId7">
            <a:alphaModFix/>
          </a:blip>
          <a:srcRect/>
          <a:stretch/>
        </p:blipFill>
        <p:spPr>
          <a:xfrm>
            <a:off x="8679716" y="3730685"/>
            <a:ext cx="1431672" cy="1417931"/>
          </a:xfrm>
          <a:prstGeom prst="rect">
            <a:avLst/>
          </a:prstGeom>
          <a:noFill/>
          <a:ln>
            <a:noFill/>
          </a:ln>
        </p:spPr>
      </p:pic>
      <p:grpSp>
        <p:nvGrpSpPr>
          <p:cNvPr id="721" name="Google Shape;721;g6c5417f2be_0_128"/>
          <p:cNvGrpSpPr/>
          <p:nvPr/>
        </p:nvGrpSpPr>
        <p:grpSpPr>
          <a:xfrm>
            <a:off x="9925046" y="2911305"/>
            <a:ext cx="3082070" cy="3355598"/>
            <a:chOff x="177045" y="4970169"/>
            <a:chExt cx="3641387" cy="3890999"/>
          </a:xfrm>
        </p:grpSpPr>
        <p:sp>
          <p:nvSpPr>
            <p:cNvPr id="722" name="Google Shape;722;g6c5417f2be_0_128"/>
            <p:cNvSpPr/>
            <p:nvPr/>
          </p:nvSpPr>
          <p:spPr>
            <a:xfrm rot="2681294">
              <a:off x="691729" y="5521901"/>
              <a:ext cx="2612020" cy="2537349"/>
            </a:xfrm>
            <a:prstGeom prst="roundRect">
              <a:avLst>
                <a:gd name="adj" fmla="val 16667"/>
              </a:avLst>
            </a:prstGeom>
            <a:solidFill>
              <a:srgbClr val="FFFF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pic>
          <p:nvPicPr>
            <p:cNvPr id="723" name="Google Shape;723;g6c5417f2be_0_128"/>
            <p:cNvPicPr preferRelativeResize="0"/>
            <p:nvPr/>
          </p:nvPicPr>
          <p:blipFill rotWithShape="1">
            <a:blip r:embed="rId8">
              <a:alphaModFix/>
            </a:blip>
            <a:srcRect/>
            <a:stretch/>
          </p:blipFill>
          <p:spPr>
            <a:xfrm>
              <a:off x="1025979" y="5964359"/>
              <a:ext cx="1901366" cy="1568995"/>
            </a:xfrm>
            <a:prstGeom prst="rect">
              <a:avLst/>
            </a:prstGeom>
            <a:noFill/>
            <a:ln>
              <a:noFill/>
            </a:ln>
          </p:spPr>
        </p:pic>
        <p:sp>
          <p:nvSpPr>
            <p:cNvPr id="724" name="Google Shape;724;g6c5417f2be_0_128"/>
            <p:cNvSpPr/>
            <p:nvPr/>
          </p:nvSpPr>
          <p:spPr>
            <a:xfrm>
              <a:off x="1037606" y="8458568"/>
              <a:ext cx="2301000" cy="40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1 Course-End Project</a:t>
              </a:r>
              <a:endParaRPr sz="1800" b="0" i="0" u="none" strike="noStrike" cap="none">
                <a:solidFill>
                  <a:srgbClr val="000000"/>
                </a:solidFill>
                <a:latin typeface="Open Sans"/>
                <a:ea typeface="Open Sans"/>
                <a:cs typeface="Open Sans"/>
                <a:sym typeface="Open Sans"/>
              </a:endParaRPr>
            </a:p>
          </p:txBody>
        </p:sp>
      </p:grpSp>
      <p:grpSp>
        <p:nvGrpSpPr>
          <p:cNvPr id="725" name="Google Shape;725;g6c5417f2be_0_128"/>
          <p:cNvGrpSpPr/>
          <p:nvPr/>
        </p:nvGrpSpPr>
        <p:grpSpPr>
          <a:xfrm>
            <a:off x="12416771" y="2644613"/>
            <a:ext cx="3082070" cy="3139837"/>
            <a:chOff x="7932041" y="1803313"/>
            <a:chExt cx="3641387" cy="3640813"/>
          </a:xfrm>
        </p:grpSpPr>
        <p:sp>
          <p:nvSpPr>
            <p:cNvPr id="726" name="Google Shape;726;g6c5417f2be_0_128"/>
            <p:cNvSpPr/>
            <p:nvPr/>
          </p:nvSpPr>
          <p:spPr>
            <a:xfrm rot="2681294">
              <a:off x="8446725" y="2355045"/>
              <a:ext cx="2612020" cy="2537349"/>
            </a:xfrm>
            <a:prstGeom prst="roundRect">
              <a:avLst>
                <a:gd name="adj" fmla="val 16667"/>
              </a:avLst>
            </a:prstGeom>
            <a:solidFill>
              <a:srgbClr val="FFFF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pic>
          <p:nvPicPr>
            <p:cNvPr id="727" name="Google Shape;727;g6c5417f2be_0_128"/>
            <p:cNvPicPr preferRelativeResize="0"/>
            <p:nvPr/>
          </p:nvPicPr>
          <p:blipFill rotWithShape="1">
            <a:blip r:embed="rId9">
              <a:alphaModFix/>
            </a:blip>
            <a:srcRect/>
            <a:stretch/>
          </p:blipFill>
          <p:spPr>
            <a:xfrm>
              <a:off x="8970097" y="2627915"/>
              <a:ext cx="1510785" cy="1457463"/>
            </a:xfrm>
            <a:prstGeom prst="rect">
              <a:avLst/>
            </a:prstGeom>
            <a:noFill/>
            <a:ln>
              <a:noFill/>
            </a:ln>
          </p:spPr>
        </p:pic>
      </p:grpSp>
      <p:sp>
        <p:nvSpPr>
          <p:cNvPr id="728" name="Google Shape;728;g6c5417f2be_0_128"/>
          <p:cNvSpPr/>
          <p:nvPr/>
        </p:nvSpPr>
        <p:spPr>
          <a:xfrm>
            <a:off x="757050" y="5919700"/>
            <a:ext cx="2964900" cy="86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Instructor-Led</a:t>
            </a:r>
            <a:endParaRPr sz="18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 Training</a:t>
            </a:r>
            <a:endParaRPr sz="1800" b="0" i="0" u="none" strike="noStrike" cap="none">
              <a:solidFill>
                <a:srgbClr val="000000"/>
              </a:solidFill>
              <a:latin typeface="Open Sans"/>
              <a:ea typeface="Open Sans"/>
              <a:cs typeface="Open Sans"/>
              <a:sym typeface="Open Sans"/>
            </a:endParaRPr>
          </a:p>
        </p:txBody>
      </p:sp>
      <p:sp>
        <p:nvSpPr>
          <p:cNvPr id="729" name="Google Shape;729;g6c5417f2be_0_128"/>
          <p:cNvSpPr/>
          <p:nvPr/>
        </p:nvSpPr>
        <p:spPr>
          <a:xfrm>
            <a:off x="3610523" y="5919700"/>
            <a:ext cx="2433600" cy="18318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1800" b="1" i="0" u="none" strike="noStrike" cap="none">
                <a:solidFill>
                  <a:schemeClr val="dk1"/>
                </a:solidFill>
                <a:latin typeface="Open Sans"/>
                <a:ea typeface="Open Sans"/>
                <a:cs typeface="Open Sans"/>
                <a:sym typeface="Open Sans"/>
              </a:rPr>
              <a:t>49 Assisted and Unassisted Practices</a:t>
            </a:r>
            <a:endParaRPr sz="1800" b="1" i="0" u="none" strike="noStrike" cap="none">
              <a:solidFill>
                <a:srgbClr val="000000"/>
              </a:solidFill>
              <a:latin typeface="Open Sans"/>
              <a:ea typeface="Open Sans"/>
              <a:cs typeface="Open Sans"/>
              <a:sym typeface="Open Sans"/>
            </a:endParaRPr>
          </a:p>
        </p:txBody>
      </p:sp>
      <p:sp>
        <p:nvSpPr>
          <p:cNvPr id="730" name="Google Shape;730;g6c5417f2be_0_128"/>
          <p:cNvSpPr/>
          <p:nvPr/>
        </p:nvSpPr>
        <p:spPr>
          <a:xfrm>
            <a:off x="6004716" y="5919679"/>
            <a:ext cx="2144400" cy="86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7 Knowledge Checks</a:t>
            </a:r>
            <a:endParaRPr sz="1800" b="0" i="0" u="none" strike="noStrike" cap="none">
              <a:solidFill>
                <a:srgbClr val="000000"/>
              </a:solidFill>
              <a:latin typeface="Open Sans"/>
              <a:ea typeface="Open Sans"/>
              <a:cs typeface="Open Sans"/>
              <a:sym typeface="Open Sans"/>
            </a:endParaRPr>
          </a:p>
        </p:txBody>
      </p:sp>
      <p:sp>
        <p:nvSpPr>
          <p:cNvPr id="731" name="Google Shape;731;g6c5417f2be_0_128"/>
          <p:cNvSpPr/>
          <p:nvPr/>
        </p:nvSpPr>
        <p:spPr>
          <a:xfrm>
            <a:off x="8617925" y="5917125"/>
            <a:ext cx="2035500" cy="865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3 Lesson-End Projects</a:t>
            </a:r>
            <a:endParaRPr sz="1800" b="0" i="0" u="none" strike="noStrike" cap="none">
              <a:solidFill>
                <a:srgbClr val="000000"/>
              </a:solidFill>
              <a:latin typeface="Open Sans"/>
              <a:ea typeface="Open Sans"/>
              <a:cs typeface="Open Sans"/>
              <a:sym typeface="Open Sans"/>
            </a:endParaRPr>
          </a:p>
        </p:txBody>
      </p:sp>
      <p:sp>
        <p:nvSpPr>
          <p:cNvPr id="732" name="Google Shape;732;g6c5417f2be_0_128"/>
          <p:cNvSpPr/>
          <p:nvPr/>
        </p:nvSpPr>
        <p:spPr>
          <a:xfrm>
            <a:off x="12998624" y="5784450"/>
            <a:ext cx="2314200" cy="1521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2 Course-End </a:t>
            </a:r>
            <a:endParaRPr sz="18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Open Sans"/>
                <a:ea typeface="Open Sans"/>
                <a:cs typeface="Open Sans"/>
                <a:sym typeface="Open Sans"/>
              </a:rPr>
              <a:t>Assessments</a:t>
            </a:r>
            <a:endParaRPr sz="18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6c5417f2be_0_140"/>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Customer Support</a:t>
            </a:r>
            <a:endParaRPr/>
          </a:p>
        </p:txBody>
      </p:sp>
      <p:pic>
        <p:nvPicPr>
          <p:cNvPr id="739" name="Google Shape;739;g6c5417f2be_0_140"/>
          <p:cNvPicPr preferRelativeResize="0"/>
          <p:nvPr/>
        </p:nvPicPr>
        <p:blipFill rotWithShape="1">
          <a:blip r:embed="rId3">
            <a:alphaModFix/>
          </a:blip>
          <a:srcRect/>
          <a:stretch/>
        </p:blipFill>
        <p:spPr>
          <a:xfrm>
            <a:off x="5893092" y="644258"/>
            <a:ext cx="4469824" cy="481699"/>
          </a:xfrm>
          <a:prstGeom prst="rect">
            <a:avLst/>
          </a:prstGeom>
          <a:noFill/>
          <a:ln>
            <a:noFill/>
          </a:ln>
        </p:spPr>
      </p:pic>
      <p:grpSp>
        <p:nvGrpSpPr>
          <p:cNvPr id="740" name="Google Shape;740;g6c5417f2be_0_140"/>
          <p:cNvGrpSpPr/>
          <p:nvPr/>
        </p:nvGrpSpPr>
        <p:grpSpPr>
          <a:xfrm>
            <a:off x="1284300" y="2711451"/>
            <a:ext cx="14211400" cy="5274583"/>
            <a:chOff x="1284300" y="2540001"/>
            <a:chExt cx="14211400" cy="5274583"/>
          </a:xfrm>
        </p:grpSpPr>
        <p:sp>
          <p:nvSpPr>
            <p:cNvPr id="741" name="Google Shape;741;g6c5417f2be_0_140"/>
            <p:cNvSpPr/>
            <p:nvPr/>
          </p:nvSpPr>
          <p:spPr>
            <a:xfrm>
              <a:off x="6050844" y="3931356"/>
              <a:ext cx="1930400" cy="2661356"/>
            </a:xfrm>
            <a:custGeom>
              <a:avLst/>
              <a:gdLst/>
              <a:ahLst/>
              <a:cxnLst/>
              <a:rect l="l" t="t" r="r" b="b"/>
              <a:pathLst>
                <a:path w="243" h="335" extrusionOk="0">
                  <a:moveTo>
                    <a:pt x="183" y="335"/>
                  </a:moveTo>
                  <a:cubicBezTo>
                    <a:pt x="77" y="301"/>
                    <a:pt x="0" y="202"/>
                    <a:pt x="0" y="86"/>
                  </a:cubicBezTo>
                  <a:cubicBezTo>
                    <a:pt x="0" y="65"/>
                    <a:pt x="3" y="44"/>
                    <a:pt x="8" y="24"/>
                  </a:cubicBezTo>
                  <a:cubicBezTo>
                    <a:pt x="13" y="25"/>
                    <a:pt x="18" y="26"/>
                    <a:pt x="23" y="26"/>
                  </a:cubicBezTo>
                  <a:cubicBezTo>
                    <a:pt x="46" y="26"/>
                    <a:pt x="67" y="16"/>
                    <a:pt x="82" y="0"/>
                  </a:cubicBezTo>
                  <a:cubicBezTo>
                    <a:pt x="183" y="58"/>
                    <a:pt x="183" y="58"/>
                    <a:pt x="183" y="58"/>
                  </a:cubicBezTo>
                  <a:cubicBezTo>
                    <a:pt x="181" y="65"/>
                    <a:pt x="180" y="71"/>
                    <a:pt x="180" y="78"/>
                  </a:cubicBezTo>
                  <a:cubicBezTo>
                    <a:pt x="180" y="117"/>
                    <a:pt x="207" y="149"/>
                    <a:pt x="243" y="157"/>
                  </a:cubicBezTo>
                  <a:cubicBezTo>
                    <a:pt x="243" y="278"/>
                    <a:pt x="243" y="278"/>
                    <a:pt x="243" y="278"/>
                  </a:cubicBezTo>
                  <a:cubicBezTo>
                    <a:pt x="214" y="285"/>
                    <a:pt x="191" y="307"/>
                    <a:pt x="183" y="335"/>
                  </a:cubicBezTo>
                </a:path>
              </a:pathLst>
            </a:custGeom>
            <a:solidFill>
              <a:srgbClr val="F8CF8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a:solidFill>
                  <a:srgbClr val="3F3F3F"/>
                </a:solidFill>
                <a:latin typeface="Arial"/>
                <a:ea typeface="Arial"/>
                <a:cs typeface="Arial"/>
                <a:sym typeface="Arial"/>
              </a:endParaRPr>
            </a:p>
          </p:txBody>
        </p:sp>
        <p:sp>
          <p:nvSpPr>
            <p:cNvPr id="742" name="Google Shape;742;g6c5417f2be_0_140"/>
            <p:cNvSpPr/>
            <p:nvPr/>
          </p:nvSpPr>
          <p:spPr>
            <a:xfrm>
              <a:off x="7735713" y="4159956"/>
              <a:ext cx="784500" cy="787500"/>
            </a:xfrm>
            <a:prstGeom prst="ellipse">
              <a:avLst/>
            </a:pr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a:solidFill>
                  <a:srgbClr val="3F3F3F"/>
                </a:solidFill>
                <a:latin typeface="Arial"/>
                <a:ea typeface="Arial"/>
                <a:cs typeface="Arial"/>
                <a:sym typeface="Arial"/>
              </a:endParaRPr>
            </a:p>
          </p:txBody>
        </p:sp>
        <p:sp>
          <p:nvSpPr>
            <p:cNvPr id="743" name="Google Shape;743;g6c5417f2be_0_140"/>
            <p:cNvSpPr/>
            <p:nvPr/>
          </p:nvSpPr>
          <p:spPr>
            <a:xfrm>
              <a:off x="7735713" y="6378223"/>
              <a:ext cx="784500" cy="784500"/>
            </a:xfrm>
            <a:prstGeom prst="ellipse">
              <a:avLst/>
            </a:prstGeom>
            <a:solidFill>
              <a:srgbClr val="F8CF8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a:solidFill>
                  <a:srgbClr val="3F3F3F"/>
                </a:solidFill>
                <a:latin typeface="Arial"/>
                <a:ea typeface="Arial"/>
                <a:cs typeface="Arial"/>
                <a:sym typeface="Arial"/>
              </a:endParaRPr>
            </a:p>
          </p:txBody>
        </p:sp>
        <p:sp>
          <p:nvSpPr>
            <p:cNvPr id="744" name="Google Shape;744;g6c5417f2be_0_140"/>
            <p:cNvSpPr/>
            <p:nvPr/>
          </p:nvSpPr>
          <p:spPr>
            <a:xfrm>
              <a:off x="8274756" y="3931356"/>
              <a:ext cx="1921934" cy="2661356"/>
            </a:xfrm>
            <a:custGeom>
              <a:avLst/>
              <a:gdLst/>
              <a:ahLst/>
              <a:cxnLst/>
              <a:rect l="l" t="t" r="r" b="b"/>
              <a:pathLst>
                <a:path w="242" h="335" extrusionOk="0">
                  <a:moveTo>
                    <a:pt x="59" y="335"/>
                  </a:moveTo>
                  <a:cubicBezTo>
                    <a:pt x="51" y="307"/>
                    <a:pt x="28" y="285"/>
                    <a:pt x="0" y="278"/>
                  </a:cubicBezTo>
                  <a:cubicBezTo>
                    <a:pt x="0" y="157"/>
                    <a:pt x="0" y="157"/>
                    <a:pt x="0" y="157"/>
                  </a:cubicBezTo>
                  <a:cubicBezTo>
                    <a:pt x="36" y="149"/>
                    <a:pt x="62" y="117"/>
                    <a:pt x="62" y="78"/>
                  </a:cubicBezTo>
                  <a:cubicBezTo>
                    <a:pt x="62" y="71"/>
                    <a:pt x="62" y="65"/>
                    <a:pt x="60" y="58"/>
                  </a:cubicBezTo>
                  <a:cubicBezTo>
                    <a:pt x="160" y="0"/>
                    <a:pt x="160" y="0"/>
                    <a:pt x="160" y="0"/>
                  </a:cubicBezTo>
                  <a:cubicBezTo>
                    <a:pt x="175" y="16"/>
                    <a:pt x="197" y="26"/>
                    <a:pt x="219" y="26"/>
                  </a:cubicBezTo>
                  <a:cubicBezTo>
                    <a:pt x="225" y="26"/>
                    <a:pt x="230" y="25"/>
                    <a:pt x="235" y="24"/>
                  </a:cubicBezTo>
                  <a:cubicBezTo>
                    <a:pt x="239" y="44"/>
                    <a:pt x="242" y="65"/>
                    <a:pt x="242" y="86"/>
                  </a:cubicBezTo>
                  <a:cubicBezTo>
                    <a:pt x="242" y="202"/>
                    <a:pt x="165" y="301"/>
                    <a:pt x="59" y="335"/>
                  </a:cubicBezTo>
                </a:path>
              </a:pathLst>
            </a:custGeom>
            <a:solidFill>
              <a:srgbClr val="FA908E"/>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a:solidFill>
                  <a:srgbClr val="3F3F3F"/>
                </a:solidFill>
                <a:latin typeface="Arial"/>
                <a:ea typeface="Arial"/>
                <a:cs typeface="Arial"/>
                <a:sym typeface="Arial"/>
              </a:endParaRPr>
            </a:p>
          </p:txBody>
        </p:sp>
        <p:sp>
          <p:nvSpPr>
            <p:cNvPr id="745" name="Google Shape;745;g6c5417f2be_0_140"/>
            <p:cNvSpPr/>
            <p:nvPr/>
          </p:nvSpPr>
          <p:spPr>
            <a:xfrm>
              <a:off x="9609669" y="3095978"/>
              <a:ext cx="855134" cy="787401"/>
            </a:xfrm>
            <a:custGeom>
              <a:avLst/>
              <a:gdLst/>
              <a:ahLst/>
              <a:cxnLst/>
              <a:rect l="l" t="t" r="r" b="b"/>
              <a:pathLst>
                <a:path w="108" h="99" extrusionOk="0">
                  <a:moveTo>
                    <a:pt x="94" y="25"/>
                  </a:moveTo>
                  <a:cubicBezTo>
                    <a:pt x="108" y="49"/>
                    <a:pt x="100" y="79"/>
                    <a:pt x="76" y="92"/>
                  </a:cubicBezTo>
                  <a:cubicBezTo>
                    <a:pt x="69" y="97"/>
                    <a:pt x="60" y="99"/>
                    <a:pt x="51" y="99"/>
                  </a:cubicBezTo>
                  <a:cubicBezTo>
                    <a:pt x="34" y="99"/>
                    <a:pt x="17" y="90"/>
                    <a:pt x="9" y="74"/>
                  </a:cubicBezTo>
                  <a:cubicBezTo>
                    <a:pt x="2" y="63"/>
                    <a:pt x="0" y="50"/>
                    <a:pt x="4" y="37"/>
                  </a:cubicBezTo>
                  <a:cubicBezTo>
                    <a:pt x="7" y="24"/>
                    <a:pt x="15" y="14"/>
                    <a:pt x="27" y="7"/>
                  </a:cubicBezTo>
                  <a:cubicBezTo>
                    <a:pt x="34" y="3"/>
                    <a:pt x="43" y="0"/>
                    <a:pt x="51" y="0"/>
                  </a:cubicBezTo>
                  <a:cubicBezTo>
                    <a:pt x="69" y="0"/>
                    <a:pt x="85" y="10"/>
                    <a:pt x="94" y="25"/>
                  </a:cubicBezTo>
                </a:path>
              </a:pathLst>
            </a:custGeom>
            <a:solidFill>
              <a:srgbClr val="FA908E"/>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a:solidFill>
                  <a:srgbClr val="3F3F3F"/>
                </a:solidFill>
                <a:latin typeface="Arial"/>
                <a:ea typeface="Arial"/>
                <a:cs typeface="Arial"/>
                <a:sym typeface="Arial"/>
              </a:endParaRPr>
            </a:p>
          </p:txBody>
        </p:sp>
        <p:sp>
          <p:nvSpPr>
            <p:cNvPr id="746" name="Google Shape;746;g6c5417f2be_0_140"/>
            <p:cNvSpPr/>
            <p:nvPr/>
          </p:nvSpPr>
          <p:spPr>
            <a:xfrm>
              <a:off x="6733822" y="2540001"/>
              <a:ext cx="2788356" cy="1588912"/>
            </a:xfrm>
            <a:custGeom>
              <a:avLst/>
              <a:gdLst/>
              <a:ahLst/>
              <a:cxnLst/>
              <a:rect l="l" t="t" r="r" b="b"/>
              <a:pathLst>
                <a:path w="351" h="200" extrusionOk="0">
                  <a:moveTo>
                    <a:pt x="351" y="68"/>
                  </a:moveTo>
                  <a:cubicBezTo>
                    <a:pt x="343" y="77"/>
                    <a:pt x="338" y="87"/>
                    <a:pt x="335" y="99"/>
                  </a:cubicBezTo>
                  <a:cubicBezTo>
                    <a:pt x="331" y="114"/>
                    <a:pt x="331" y="129"/>
                    <a:pt x="336" y="143"/>
                  </a:cubicBezTo>
                  <a:cubicBezTo>
                    <a:pt x="237" y="200"/>
                    <a:pt x="237" y="200"/>
                    <a:pt x="237" y="200"/>
                  </a:cubicBezTo>
                  <a:cubicBezTo>
                    <a:pt x="222" y="183"/>
                    <a:pt x="200" y="172"/>
                    <a:pt x="175" y="172"/>
                  </a:cubicBezTo>
                  <a:cubicBezTo>
                    <a:pt x="151" y="172"/>
                    <a:pt x="129" y="183"/>
                    <a:pt x="114" y="200"/>
                  </a:cubicBezTo>
                  <a:cubicBezTo>
                    <a:pt x="15" y="143"/>
                    <a:pt x="15" y="143"/>
                    <a:pt x="15" y="143"/>
                  </a:cubicBezTo>
                  <a:cubicBezTo>
                    <a:pt x="19" y="129"/>
                    <a:pt x="19" y="114"/>
                    <a:pt x="16" y="99"/>
                  </a:cubicBezTo>
                  <a:cubicBezTo>
                    <a:pt x="12" y="87"/>
                    <a:pt x="7" y="77"/>
                    <a:pt x="0" y="68"/>
                  </a:cubicBezTo>
                  <a:cubicBezTo>
                    <a:pt x="46" y="26"/>
                    <a:pt x="108" y="0"/>
                    <a:pt x="175" y="0"/>
                  </a:cubicBezTo>
                  <a:cubicBezTo>
                    <a:pt x="243" y="0"/>
                    <a:pt x="304" y="26"/>
                    <a:pt x="351" y="68"/>
                  </a:cubicBezTo>
                </a:path>
              </a:pathLst>
            </a:custGeom>
            <a:solidFill>
              <a:srgbClr val="0FCF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a:solidFill>
                  <a:srgbClr val="3F3F3F"/>
                </a:solidFill>
                <a:latin typeface="Arial"/>
                <a:ea typeface="Arial"/>
                <a:cs typeface="Arial"/>
                <a:sym typeface="Arial"/>
              </a:endParaRPr>
            </a:p>
          </p:txBody>
        </p:sp>
        <p:sp>
          <p:nvSpPr>
            <p:cNvPr id="747" name="Google Shape;747;g6c5417f2be_0_140"/>
            <p:cNvSpPr/>
            <p:nvPr/>
          </p:nvSpPr>
          <p:spPr>
            <a:xfrm>
              <a:off x="5830712" y="3095978"/>
              <a:ext cx="807156" cy="787401"/>
            </a:xfrm>
            <a:custGeom>
              <a:avLst/>
              <a:gdLst/>
              <a:ahLst/>
              <a:cxnLst/>
              <a:rect l="l" t="t" r="r" b="b"/>
              <a:pathLst>
                <a:path w="102" h="99" extrusionOk="0">
                  <a:moveTo>
                    <a:pt x="8" y="25"/>
                  </a:moveTo>
                  <a:cubicBezTo>
                    <a:pt x="17" y="10"/>
                    <a:pt x="34" y="0"/>
                    <a:pt x="51" y="0"/>
                  </a:cubicBezTo>
                  <a:cubicBezTo>
                    <a:pt x="60" y="0"/>
                    <a:pt x="68" y="3"/>
                    <a:pt x="76" y="7"/>
                  </a:cubicBezTo>
                  <a:cubicBezTo>
                    <a:pt x="87" y="14"/>
                    <a:pt x="95" y="24"/>
                    <a:pt x="99" y="37"/>
                  </a:cubicBezTo>
                  <a:cubicBezTo>
                    <a:pt x="102" y="50"/>
                    <a:pt x="100" y="63"/>
                    <a:pt x="94" y="74"/>
                  </a:cubicBezTo>
                  <a:cubicBezTo>
                    <a:pt x="85" y="90"/>
                    <a:pt x="69" y="99"/>
                    <a:pt x="51" y="99"/>
                  </a:cubicBezTo>
                  <a:cubicBezTo>
                    <a:pt x="42" y="99"/>
                    <a:pt x="34" y="97"/>
                    <a:pt x="26" y="92"/>
                  </a:cubicBezTo>
                  <a:cubicBezTo>
                    <a:pt x="15" y="86"/>
                    <a:pt x="7" y="75"/>
                    <a:pt x="3" y="63"/>
                  </a:cubicBezTo>
                  <a:cubicBezTo>
                    <a:pt x="0" y="50"/>
                    <a:pt x="2" y="37"/>
                    <a:pt x="8" y="25"/>
                  </a:cubicBezTo>
                </a:path>
              </a:pathLst>
            </a:custGeom>
            <a:solidFill>
              <a:srgbClr val="0FCF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a:solidFill>
                  <a:srgbClr val="3F3F3F"/>
                </a:solidFill>
                <a:latin typeface="Arial"/>
                <a:ea typeface="Arial"/>
                <a:cs typeface="Arial"/>
                <a:sym typeface="Arial"/>
              </a:endParaRPr>
            </a:p>
          </p:txBody>
        </p:sp>
        <p:sp>
          <p:nvSpPr>
            <p:cNvPr id="748" name="Google Shape;748;g6c5417f2be_0_140"/>
            <p:cNvSpPr txBox="1"/>
            <p:nvPr/>
          </p:nvSpPr>
          <p:spPr>
            <a:xfrm>
              <a:off x="10552300" y="3136850"/>
              <a:ext cx="4943400" cy="47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34343"/>
                  </a:solidFill>
                  <a:latin typeface="Open Sans"/>
                  <a:ea typeface="Open Sans"/>
                  <a:cs typeface="Open Sans"/>
                  <a:sym typeface="Open Sans"/>
                </a:rPr>
                <a:t>Help and support on the website</a:t>
              </a:r>
              <a:endParaRPr sz="1400" b="0"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434343"/>
                </a:solidFill>
                <a:latin typeface="Calibri"/>
                <a:ea typeface="Calibri"/>
                <a:cs typeface="Calibri"/>
                <a:sym typeface="Calibri"/>
              </a:endParaRPr>
            </a:p>
          </p:txBody>
        </p:sp>
        <p:sp>
          <p:nvSpPr>
            <p:cNvPr id="749" name="Google Shape;749;g6c5417f2be_0_140"/>
            <p:cNvSpPr txBox="1"/>
            <p:nvPr/>
          </p:nvSpPr>
          <p:spPr>
            <a:xfrm>
              <a:off x="1284300" y="3143750"/>
              <a:ext cx="4469700" cy="461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434343"/>
                  </a:solidFill>
                  <a:latin typeface="Open Sans"/>
                  <a:ea typeface="Open Sans"/>
                  <a:cs typeface="Open Sans"/>
                  <a:sym typeface="Open Sans"/>
                </a:rPr>
                <a:t>Teaching assistant support</a:t>
              </a:r>
              <a:endParaRPr sz="1400" b="0" i="0" u="none" strike="noStrike" cap="none">
                <a:solidFill>
                  <a:srgbClr val="434343"/>
                </a:solidFill>
                <a:latin typeface="Arial"/>
                <a:ea typeface="Arial"/>
                <a:cs typeface="Arial"/>
                <a:sym typeface="Arial"/>
              </a:endParaRPr>
            </a:p>
          </p:txBody>
        </p:sp>
        <p:sp>
          <p:nvSpPr>
            <p:cNvPr id="750" name="Google Shape;750;g6c5417f2be_0_140"/>
            <p:cNvSpPr txBox="1"/>
            <p:nvPr/>
          </p:nvSpPr>
          <p:spPr>
            <a:xfrm>
              <a:off x="6234290" y="7334584"/>
              <a:ext cx="3684600" cy="48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434343"/>
                  </a:solidFill>
                  <a:latin typeface="Open Sans"/>
                  <a:ea typeface="Open Sans"/>
                  <a:cs typeface="Open Sans"/>
                  <a:sym typeface="Open Sans"/>
                </a:rPr>
                <a:t>Call and live chat</a:t>
              </a:r>
              <a:endParaRPr sz="1400" b="0" i="0" u="none" strike="noStrike" cap="none">
                <a:solidFill>
                  <a:srgbClr val="434343"/>
                </a:solidFill>
                <a:latin typeface="Arial"/>
                <a:ea typeface="Arial"/>
                <a:cs typeface="Arial"/>
                <a:sym typeface="Arial"/>
              </a:endParaRPr>
            </a:p>
          </p:txBody>
        </p:sp>
      </p:grpSp>
      <p:pic>
        <p:nvPicPr>
          <p:cNvPr id="751" name="Google Shape;751;g6c5417f2be_0_140"/>
          <p:cNvPicPr preferRelativeResize="0"/>
          <p:nvPr/>
        </p:nvPicPr>
        <p:blipFill rotWithShape="1">
          <a:blip r:embed="rId4">
            <a:alphaModFix/>
          </a:blip>
          <a:srcRect/>
          <a:stretch/>
        </p:blipFill>
        <p:spPr>
          <a:xfrm>
            <a:off x="7484053" y="2906071"/>
            <a:ext cx="1140765" cy="1086177"/>
          </a:xfrm>
          <a:prstGeom prst="rect">
            <a:avLst/>
          </a:prstGeom>
          <a:noFill/>
          <a:ln>
            <a:noFill/>
          </a:ln>
        </p:spPr>
      </p:pic>
      <p:pic>
        <p:nvPicPr>
          <p:cNvPr id="752" name="Google Shape;752;g6c5417f2be_0_140"/>
          <p:cNvPicPr preferRelativeResize="0"/>
          <p:nvPr/>
        </p:nvPicPr>
        <p:blipFill rotWithShape="1">
          <a:blip r:embed="rId5">
            <a:alphaModFix/>
          </a:blip>
          <a:srcRect/>
          <a:stretch/>
        </p:blipFill>
        <p:spPr>
          <a:xfrm>
            <a:off x="8649695" y="4923545"/>
            <a:ext cx="1144607" cy="1144607"/>
          </a:xfrm>
          <a:prstGeom prst="rect">
            <a:avLst/>
          </a:prstGeom>
          <a:noFill/>
          <a:ln>
            <a:noFill/>
          </a:ln>
        </p:spPr>
      </p:pic>
      <p:pic>
        <p:nvPicPr>
          <p:cNvPr id="753" name="Google Shape;753;g6c5417f2be_0_140"/>
          <p:cNvPicPr preferRelativeResize="0"/>
          <p:nvPr/>
        </p:nvPicPr>
        <p:blipFill rotWithShape="1">
          <a:blip r:embed="rId6">
            <a:alphaModFix/>
          </a:blip>
          <a:srcRect/>
          <a:stretch/>
        </p:blipFill>
        <p:spPr>
          <a:xfrm>
            <a:off x="6398973" y="5042235"/>
            <a:ext cx="1051745" cy="8667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g6c5417f2be_0_146"/>
          <p:cNvPicPr preferRelativeResize="0"/>
          <p:nvPr/>
        </p:nvPicPr>
        <p:blipFill rotWithShape="1">
          <a:blip r:embed="rId3">
            <a:alphaModFix/>
          </a:blip>
          <a:srcRect/>
          <a:stretch/>
        </p:blipFill>
        <p:spPr>
          <a:xfrm>
            <a:off x="5430175" y="1949825"/>
            <a:ext cx="5395550" cy="5867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6c5417f2be_0_21"/>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What Is Docker?</a:t>
            </a:r>
            <a:endParaRPr/>
          </a:p>
        </p:txBody>
      </p:sp>
      <p:pic>
        <p:nvPicPr>
          <p:cNvPr id="191" name="Google Shape;191;g6c5417f2be_0_21"/>
          <p:cNvPicPr preferRelativeResize="0"/>
          <p:nvPr/>
        </p:nvPicPr>
        <p:blipFill rotWithShape="1">
          <a:blip r:embed="rId3">
            <a:alphaModFix/>
          </a:blip>
          <a:srcRect/>
          <a:stretch/>
        </p:blipFill>
        <p:spPr>
          <a:xfrm>
            <a:off x="5893092" y="644258"/>
            <a:ext cx="4469824" cy="481699"/>
          </a:xfrm>
          <a:prstGeom prst="rect">
            <a:avLst/>
          </a:prstGeom>
          <a:noFill/>
          <a:ln>
            <a:noFill/>
          </a:ln>
        </p:spPr>
      </p:pic>
      <p:grpSp>
        <p:nvGrpSpPr>
          <p:cNvPr id="192" name="Google Shape;192;g6c5417f2be_0_21"/>
          <p:cNvGrpSpPr/>
          <p:nvPr/>
        </p:nvGrpSpPr>
        <p:grpSpPr>
          <a:xfrm>
            <a:off x="1693976" y="4213175"/>
            <a:ext cx="12868065" cy="4606175"/>
            <a:chOff x="1669801" y="2355850"/>
            <a:chExt cx="12868065" cy="4606175"/>
          </a:xfrm>
        </p:grpSpPr>
        <p:sp>
          <p:nvSpPr>
            <p:cNvPr id="193" name="Google Shape;193;g6c5417f2be_0_21"/>
            <p:cNvSpPr/>
            <p:nvPr/>
          </p:nvSpPr>
          <p:spPr>
            <a:xfrm>
              <a:off x="6835322" y="2940100"/>
              <a:ext cx="2033100" cy="536700"/>
            </a:xfrm>
            <a:prstGeom prst="roundRect">
              <a:avLst>
                <a:gd name="adj" fmla="val 13381"/>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Application A</a:t>
              </a:r>
              <a:endParaRPr sz="2200" b="0" i="0" u="none" strike="noStrike" cap="none">
                <a:solidFill>
                  <a:srgbClr val="000000"/>
                </a:solidFill>
                <a:latin typeface="Open Sans"/>
                <a:ea typeface="Open Sans"/>
                <a:cs typeface="Open Sans"/>
                <a:sym typeface="Open Sans"/>
              </a:endParaRPr>
            </a:p>
          </p:txBody>
        </p:sp>
        <p:sp>
          <p:nvSpPr>
            <p:cNvPr id="194" name="Google Shape;194;g6c5417f2be_0_21"/>
            <p:cNvSpPr/>
            <p:nvPr/>
          </p:nvSpPr>
          <p:spPr>
            <a:xfrm>
              <a:off x="6835322" y="4547375"/>
              <a:ext cx="2033100" cy="536700"/>
            </a:xfrm>
            <a:prstGeom prst="roundRect">
              <a:avLst>
                <a:gd name="adj" fmla="val 13381"/>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Application B</a:t>
              </a:r>
              <a:endParaRPr sz="2200" b="0" i="0" u="none" strike="noStrike" cap="none">
                <a:solidFill>
                  <a:srgbClr val="000000"/>
                </a:solidFill>
                <a:latin typeface="Open Sans"/>
                <a:ea typeface="Open Sans"/>
                <a:cs typeface="Open Sans"/>
                <a:sym typeface="Open Sans"/>
              </a:endParaRPr>
            </a:p>
          </p:txBody>
        </p:sp>
        <p:sp>
          <p:nvSpPr>
            <p:cNvPr id="195" name="Google Shape;195;g6c5417f2be_0_21"/>
            <p:cNvSpPr/>
            <p:nvPr/>
          </p:nvSpPr>
          <p:spPr>
            <a:xfrm>
              <a:off x="6911025" y="6154625"/>
              <a:ext cx="2033100" cy="536700"/>
            </a:xfrm>
            <a:prstGeom prst="roundRect">
              <a:avLst>
                <a:gd name="adj" fmla="val 13381"/>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Application C</a:t>
              </a:r>
              <a:endParaRPr sz="2200" b="0" i="0" u="none" strike="noStrike" cap="none">
                <a:solidFill>
                  <a:srgbClr val="000000"/>
                </a:solidFill>
                <a:latin typeface="Open Sans"/>
                <a:ea typeface="Open Sans"/>
                <a:cs typeface="Open Sans"/>
                <a:sym typeface="Open Sans"/>
              </a:endParaRPr>
            </a:p>
          </p:txBody>
        </p:sp>
        <p:cxnSp>
          <p:nvCxnSpPr>
            <p:cNvPr id="196" name="Google Shape;196;g6c5417f2be_0_21"/>
            <p:cNvCxnSpPr>
              <a:stCxn id="197" idx="3"/>
              <a:endCxn id="194" idx="1"/>
            </p:cNvCxnSpPr>
            <p:nvPr/>
          </p:nvCxnSpPr>
          <p:spPr>
            <a:xfrm rot="10800000" flipH="1">
              <a:off x="5401476" y="4815668"/>
              <a:ext cx="1433700" cy="4500"/>
            </a:xfrm>
            <a:prstGeom prst="curvedConnector3">
              <a:avLst>
                <a:gd name="adj1" fmla="val 44947"/>
              </a:avLst>
            </a:prstGeom>
            <a:noFill/>
            <a:ln w="9525" cap="flat" cmpd="sng">
              <a:solidFill>
                <a:srgbClr val="099CEC"/>
              </a:solidFill>
              <a:prstDash val="solid"/>
              <a:round/>
              <a:headEnd type="none" w="sm" len="sm"/>
              <a:tailEnd type="triangle" w="med" len="med"/>
            </a:ln>
          </p:spPr>
        </p:cxnSp>
        <p:cxnSp>
          <p:nvCxnSpPr>
            <p:cNvPr id="198" name="Google Shape;198;g6c5417f2be_0_21"/>
            <p:cNvCxnSpPr>
              <a:stCxn id="197" idx="0"/>
              <a:endCxn id="193" idx="1"/>
            </p:cNvCxnSpPr>
            <p:nvPr/>
          </p:nvCxnSpPr>
          <p:spPr>
            <a:xfrm rot="-5400000">
              <a:off x="5319592" y="2987530"/>
              <a:ext cx="1294800" cy="1736400"/>
            </a:xfrm>
            <a:prstGeom prst="bentConnector2">
              <a:avLst/>
            </a:prstGeom>
            <a:noFill/>
            <a:ln w="9525" cap="flat" cmpd="sng">
              <a:solidFill>
                <a:srgbClr val="099CEC"/>
              </a:solidFill>
              <a:prstDash val="solid"/>
              <a:round/>
              <a:headEnd type="none" w="sm" len="sm"/>
              <a:tailEnd type="triangle" w="med" len="med"/>
            </a:ln>
          </p:spPr>
        </p:cxnSp>
        <p:cxnSp>
          <p:nvCxnSpPr>
            <p:cNvPr id="199" name="Google Shape;199;g6c5417f2be_0_21"/>
            <p:cNvCxnSpPr>
              <a:stCxn id="197" idx="2"/>
              <a:endCxn id="195" idx="1"/>
            </p:cNvCxnSpPr>
            <p:nvPr/>
          </p:nvCxnSpPr>
          <p:spPr>
            <a:xfrm rot="-5400000" flipH="1">
              <a:off x="5362042" y="4873956"/>
              <a:ext cx="1285800" cy="1812300"/>
            </a:xfrm>
            <a:prstGeom prst="bentConnector2">
              <a:avLst/>
            </a:prstGeom>
            <a:noFill/>
            <a:ln w="9525" cap="flat" cmpd="sng">
              <a:solidFill>
                <a:srgbClr val="099CEC"/>
              </a:solidFill>
              <a:prstDash val="solid"/>
              <a:round/>
              <a:headEnd type="none" w="sm" len="sm"/>
              <a:tailEnd type="triangle" w="med" len="med"/>
            </a:ln>
          </p:spPr>
        </p:cxnSp>
        <p:cxnSp>
          <p:nvCxnSpPr>
            <p:cNvPr id="200" name="Google Shape;200;g6c5417f2be_0_21"/>
            <p:cNvCxnSpPr>
              <a:stCxn id="194" idx="3"/>
              <a:endCxn id="201" idx="1"/>
            </p:cNvCxnSpPr>
            <p:nvPr/>
          </p:nvCxnSpPr>
          <p:spPr>
            <a:xfrm rot="10800000" flipH="1">
              <a:off x="8868422" y="4802225"/>
              <a:ext cx="1675800" cy="13500"/>
            </a:xfrm>
            <a:prstGeom prst="straightConnector1">
              <a:avLst/>
            </a:prstGeom>
            <a:noFill/>
            <a:ln w="9525" cap="flat" cmpd="sng">
              <a:solidFill>
                <a:srgbClr val="099CEC"/>
              </a:solidFill>
              <a:prstDash val="solid"/>
              <a:round/>
              <a:headEnd type="none" w="sm" len="sm"/>
              <a:tailEnd type="triangle" w="med" len="med"/>
            </a:ln>
          </p:spPr>
        </p:cxnSp>
        <p:cxnSp>
          <p:nvCxnSpPr>
            <p:cNvPr id="202" name="Google Shape;202;g6c5417f2be_0_21"/>
            <p:cNvCxnSpPr>
              <a:stCxn id="193" idx="3"/>
              <a:endCxn id="203" idx="1"/>
            </p:cNvCxnSpPr>
            <p:nvPr/>
          </p:nvCxnSpPr>
          <p:spPr>
            <a:xfrm rot="10800000" flipH="1">
              <a:off x="8868422" y="3204550"/>
              <a:ext cx="1689300" cy="3900"/>
            </a:xfrm>
            <a:prstGeom prst="straightConnector1">
              <a:avLst/>
            </a:prstGeom>
            <a:noFill/>
            <a:ln w="9525" cap="flat" cmpd="sng">
              <a:solidFill>
                <a:srgbClr val="099CEC"/>
              </a:solidFill>
              <a:prstDash val="solid"/>
              <a:round/>
              <a:headEnd type="none" w="sm" len="sm"/>
              <a:tailEnd type="triangle" w="med" len="med"/>
            </a:ln>
          </p:spPr>
        </p:cxnSp>
        <p:sp>
          <p:nvSpPr>
            <p:cNvPr id="204" name="Google Shape;204;g6c5417f2be_0_21"/>
            <p:cNvSpPr/>
            <p:nvPr/>
          </p:nvSpPr>
          <p:spPr>
            <a:xfrm>
              <a:off x="1669801" y="3870648"/>
              <a:ext cx="1957500" cy="1883100"/>
            </a:xfrm>
            <a:prstGeom prst="roundRect">
              <a:avLst>
                <a:gd name="adj" fmla="val 6190"/>
              </a:avLst>
            </a:prstGeom>
            <a:solidFill>
              <a:srgbClr val="DFF2F8"/>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cxnSp>
          <p:nvCxnSpPr>
            <p:cNvPr id="205" name="Google Shape;205;g6c5417f2be_0_21"/>
            <p:cNvCxnSpPr>
              <a:stCxn id="204" idx="3"/>
            </p:cNvCxnSpPr>
            <p:nvPr/>
          </p:nvCxnSpPr>
          <p:spPr>
            <a:xfrm>
              <a:off x="3627301" y="4812198"/>
              <a:ext cx="1060200" cy="3600"/>
            </a:xfrm>
            <a:prstGeom prst="straightConnector1">
              <a:avLst/>
            </a:prstGeom>
            <a:noFill/>
            <a:ln w="9525" cap="flat" cmpd="sng">
              <a:solidFill>
                <a:srgbClr val="099CEC"/>
              </a:solidFill>
              <a:prstDash val="solid"/>
              <a:round/>
              <a:headEnd type="none" w="sm" len="sm"/>
              <a:tailEnd type="triangle" w="med" len="med"/>
            </a:ln>
          </p:spPr>
        </p:cxnSp>
        <p:pic>
          <p:nvPicPr>
            <p:cNvPr id="206" name="Google Shape;206;g6c5417f2be_0_21"/>
            <p:cNvPicPr preferRelativeResize="0"/>
            <p:nvPr/>
          </p:nvPicPr>
          <p:blipFill rotWithShape="1">
            <a:blip r:embed="rId4">
              <a:alphaModFix/>
            </a:blip>
            <a:srcRect/>
            <a:stretch/>
          </p:blipFill>
          <p:spPr>
            <a:xfrm>
              <a:off x="12953921" y="2620802"/>
              <a:ext cx="1480800" cy="1124523"/>
            </a:xfrm>
            <a:prstGeom prst="rect">
              <a:avLst/>
            </a:prstGeom>
            <a:noFill/>
            <a:ln>
              <a:noFill/>
            </a:ln>
          </p:spPr>
        </p:pic>
        <p:pic>
          <p:nvPicPr>
            <p:cNvPr id="207" name="Google Shape;207;g6c5417f2be_0_21"/>
            <p:cNvPicPr preferRelativeResize="0"/>
            <p:nvPr/>
          </p:nvPicPr>
          <p:blipFill rotWithShape="1">
            <a:blip r:embed="rId4">
              <a:alphaModFix/>
            </a:blip>
            <a:srcRect/>
            <a:stretch/>
          </p:blipFill>
          <p:spPr>
            <a:xfrm>
              <a:off x="12902359" y="4233840"/>
              <a:ext cx="1480800" cy="1124523"/>
            </a:xfrm>
            <a:prstGeom prst="rect">
              <a:avLst/>
            </a:prstGeom>
            <a:noFill/>
            <a:ln>
              <a:noFill/>
            </a:ln>
          </p:spPr>
        </p:pic>
        <p:pic>
          <p:nvPicPr>
            <p:cNvPr id="208" name="Google Shape;208;g6c5417f2be_0_21"/>
            <p:cNvPicPr preferRelativeResize="0"/>
            <p:nvPr/>
          </p:nvPicPr>
          <p:blipFill rotWithShape="1">
            <a:blip r:embed="rId4">
              <a:alphaModFix/>
            </a:blip>
            <a:srcRect/>
            <a:stretch/>
          </p:blipFill>
          <p:spPr>
            <a:xfrm>
              <a:off x="12953934" y="5837502"/>
              <a:ext cx="1480800" cy="1124523"/>
            </a:xfrm>
            <a:prstGeom prst="rect">
              <a:avLst/>
            </a:prstGeom>
            <a:noFill/>
            <a:ln>
              <a:noFill/>
            </a:ln>
          </p:spPr>
        </p:pic>
        <p:pic>
          <p:nvPicPr>
            <p:cNvPr id="203" name="Google Shape;203;g6c5417f2be_0_21"/>
            <p:cNvPicPr preferRelativeResize="0"/>
            <p:nvPr/>
          </p:nvPicPr>
          <p:blipFill rotWithShape="1">
            <a:blip r:embed="rId5">
              <a:alphaModFix/>
            </a:blip>
            <a:srcRect/>
            <a:stretch/>
          </p:blipFill>
          <p:spPr>
            <a:xfrm>
              <a:off x="10557767" y="2920575"/>
              <a:ext cx="682204" cy="568013"/>
            </a:xfrm>
            <a:prstGeom prst="rect">
              <a:avLst/>
            </a:prstGeom>
            <a:noFill/>
            <a:ln>
              <a:noFill/>
            </a:ln>
          </p:spPr>
        </p:pic>
        <p:pic>
          <p:nvPicPr>
            <p:cNvPr id="201" name="Google Shape;201;g6c5417f2be_0_21"/>
            <p:cNvPicPr preferRelativeResize="0"/>
            <p:nvPr/>
          </p:nvPicPr>
          <p:blipFill rotWithShape="1">
            <a:blip r:embed="rId5">
              <a:alphaModFix/>
            </a:blip>
            <a:srcRect/>
            <a:stretch/>
          </p:blipFill>
          <p:spPr>
            <a:xfrm>
              <a:off x="10544292" y="4518173"/>
              <a:ext cx="682204" cy="568013"/>
            </a:xfrm>
            <a:prstGeom prst="rect">
              <a:avLst/>
            </a:prstGeom>
            <a:noFill/>
            <a:ln>
              <a:noFill/>
            </a:ln>
          </p:spPr>
        </p:pic>
        <p:pic>
          <p:nvPicPr>
            <p:cNvPr id="209" name="Google Shape;209;g6c5417f2be_0_21"/>
            <p:cNvPicPr preferRelativeResize="0"/>
            <p:nvPr/>
          </p:nvPicPr>
          <p:blipFill rotWithShape="1">
            <a:blip r:embed="rId5">
              <a:alphaModFix/>
            </a:blip>
            <a:srcRect/>
            <a:stretch/>
          </p:blipFill>
          <p:spPr>
            <a:xfrm>
              <a:off x="10531922" y="6115756"/>
              <a:ext cx="682204" cy="568013"/>
            </a:xfrm>
            <a:prstGeom prst="rect">
              <a:avLst/>
            </a:prstGeom>
            <a:noFill/>
            <a:ln>
              <a:noFill/>
            </a:ln>
          </p:spPr>
        </p:pic>
        <p:pic>
          <p:nvPicPr>
            <p:cNvPr id="197" name="Google Shape;197;g6c5417f2be_0_21"/>
            <p:cNvPicPr preferRelativeResize="0"/>
            <p:nvPr/>
          </p:nvPicPr>
          <p:blipFill rotWithShape="1">
            <a:blip r:embed="rId6">
              <a:alphaModFix/>
            </a:blip>
            <a:srcRect/>
            <a:stretch/>
          </p:blipFill>
          <p:spPr>
            <a:xfrm>
              <a:off x="4796109" y="4503130"/>
              <a:ext cx="605367" cy="634076"/>
            </a:xfrm>
            <a:prstGeom prst="rect">
              <a:avLst/>
            </a:prstGeom>
            <a:noFill/>
            <a:ln>
              <a:noFill/>
            </a:ln>
          </p:spPr>
        </p:pic>
        <p:pic>
          <p:nvPicPr>
            <p:cNvPr id="210" name="Google Shape;210;g6c5417f2be_0_21"/>
            <p:cNvPicPr preferRelativeResize="0"/>
            <p:nvPr/>
          </p:nvPicPr>
          <p:blipFill rotWithShape="1">
            <a:blip r:embed="rId7">
              <a:alphaModFix/>
            </a:blip>
            <a:srcRect/>
            <a:stretch/>
          </p:blipFill>
          <p:spPr>
            <a:xfrm>
              <a:off x="1941637" y="4309575"/>
              <a:ext cx="1552202" cy="1021185"/>
            </a:xfrm>
            <a:prstGeom prst="rect">
              <a:avLst/>
            </a:prstGeom>
            <a:noFill/>
            <a:ln>
              <a:noFill/>
            </a:ln>
          </p:spPr>
        </p:pic>
        <p:sp>
          <p:nvSpPr>
            <p:cNvPr id="211" name="Google Shape;211;g6c5417f2be_0_21"/>
            <p:cNvSpPr txBox="1"/>
            <p:nvPr/>
          </p:nvSpPr>
          <p:spPr>
            <a:xfrm>
              <a:off x="1979737" y="5837502"/>
              <a:ext cx="1106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E4345"/>
                  </a:solidFill>
                  <a:latin typeface="Open Sans"/>
                  <a:ea typeface="Open Sans"/>
                  <a:cs typeface="Open Sans"/>
                  <a:sym typeface="Open Sans"/>
                </a:rPr>
                <a:t>Docker</a:t>
              </a:r>
              <a:endParaRPr sz="2200" b="0" i="0" u="none" strike="noStrike" cap="none">
                <a:solidFill>
                  <a:srgbClr val="3E4345"/>
                </a:solidFill>
                <a:latin typeface="Open Sans"/>
                <a:ea typeface="Open Sans"/>
                <a:cs typeface="Open Sans"/>
                <a:sym typeface="Open Sans"/>
              </a:endParaRPr>
            </a:p>
          </p:txBody>
        </p:sp>
        <p:pic>
          <p:nvPicPr>
            <p:cNvPr id="212" name="Google Shape;212;g6c5417f2be_0_21"/>
            <p:cNvPicPr preferRelativeResize="0"/>
            <p:nvPr/>
          </p:nvPicPr>
          <p:blipFill rotWithShape="1">
            <a:blip r:embed="rId8">
              <a:alphaModFix/>
            </a:blip>
            <a:srcRect/>
            <a:stretch/>
          </p:blipFill>
          <p:spPr>
            <a:xfrm>
              <a:off x="14204963" y="5572550"/>
              <a:ext cx="332903" cy="536700"/>
            </a:xfrm>
            <a:prstGeom prst="rect">
              <a:avLst/>
            </a:prstGeom>
            <a:noFill/>
            <a:ln>
              <a:noFill/>
            </a:ln>
          </p:spPr>
        </p:pic>
        <p:pic>
          <p:nvPicPr>
            <p:cNvPr id="213" name="Google Shape;213;g6c5417f2be_0_21"/>
            <p:cNvPicPr preferRelativeResize="0"/>
            <p:nvPr/>
          </p:nvPicPr>
          <p:blipFill rotWithShape="1">
            <a:blip r:embed="rId8">
              <a:alphaModFix/>
            </a:blip>
            <a:srcRect/>
            <a:stretch/>
          </p:blipFill>
          <p:spPr>
            <a:xfrm>
              <a:off x="14153388" y="3968888"/>
              <a:ext cx="332903" cy="536700"/>
            </a:xfrm>
            <a:prstGeom prst="rect">
              <a:avLst/>
            </a:prstGeom>
            <a:noFill/>
            <a:ln>
              <a:noFill/>
            </a:ln>
          </p:spPr>
        </p:pic>
        <p:pic>
          <p:nvPicPr>
            <p:cNvPr id="214" name="Google Shape;214;g6c5417f2be_0_21"/>
            <p:cNvPicPr preferRelativeResize="0"/>
            <p:nvPr/>
          </p:nvPicPr>
          <p:blipFill rotWithShape="1">
            <a:blip r:embed="rId8">
              <a:alphaModFix/>
            </a:blip>
            <a:srcRect/>
            <a:stretch/>
          </p:blipFill>
          <p:spPr>
            <a:xfrm>
              <a:off x="14204950" y="2355850"/>
              <a:ext cx="332903" cy="536700"/>
            </a:xfrm>
            <a:prstGeom prst="rect">
              <a:avLst/>
            </a:prstGeom>
            <a:noFill/>
            <a:ln>
              <a:noFill/>
            </a:ln>
          </p:spPr>
        </p:pic>
      </p:grpSp>
      <p:sp>
        <p:nvSpPr>
          <p:cNvPr id="215" name="Google Shape;215;g6c5417f2be_0_21"/>
          <p:cNvSpPr/>
          <p:nvPr/>
        </p:nvSpPr>
        <p:spPr>
          <a:xfrm>
            <a:off x="6684897" y="2563525"/>
            <a:ext cx="2033100" cy="536700"/>
          </a:xfrm>
          <a:prstGeom prst="roundRect">
            <a:avLst>
              <a:gd name="adj" fmla="val 13381"/>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Application A</a:t>
            </a:r>
            <a:endParaRPr sz="2200" b="0" i="0" u="none" strike="noStrike" cap="none">
              <a:solidFill>
                <a:srgbClr val="000000"/>
              </a:solidFill>
              <a:latin typeface="Open Sans"/>
              <a:ea typeface="Open Sans"/>
              <a:cs typeface="Open Sans"/>
              <a:sym typeface="Open Sans"/>
            </a:endParaRPr>
          </a:p>
        </p:txBody>
      </p:sp>
      <p:grpSp>
        <p:nvGrpSpPr>
          <p:cNvPr id="216" name="Google Shape;216;g6c5417f2be_0_21"/>
          <p:cNvGrpSpPr/>
          <p:nvPr/>
        </p:nvGrpSpPr>
        <p:grpSpPr>
          <a:xfrm>
            <a:off x="1537451" y="1885748"/>
            <a:ext cx="12713358" cy="2397654"/>
            <a:chOff x="1669801" y="3870648"/>
            <a:chExt cx="12713358" cy="2397654"/>
          </a:xfrm>
        </p:grpSpPr>
        <p:cxnSp>
          <p:nvCxnSpPr>
            <p:cNvPr id="217" name="Google Shape;217;g6c5417f2be_0_21"/>
            <p:cNvCxnSpPr>
              <a:stCxn id="218" idx="3"/>
              <a:endCxn id="215" idx="1"/>
            </p:cNvCxnSpPr>
            <p:nvPr/>
          </p:nvCxnSpPr>
          <p:spPr>
            <a:xfrm rot="10800000" flipH="1">
              <a:off x="5401476" y="4816868"/>
              <a:ext cx="1415700" cy="3300"/>
            </a:xfrm>
            <a:prstGeom prst="curvedConnector3">
              <a:avLst>
                <a:gd name="adj1" fmla="val 78050"/>
              </a:avLst>
            </a:prstGeom>
            <a:noFill/>
            <a:ln w="9525" cap="flat" cmpd="sng">
              <a:solidFill>
                <a:srgbClr val="099CEC"/>
              </a:solidFill>
              <a:prstDash val="solid"/>
              <a:round/>
              <a:headEnd type="none" w="sm" len="sm"/>
              <a:tailEnd type="triangle" w="med" len="med"/>
            </a:ln>
          </p:spPr>
        </p:cxnSp>
        <p:cxnSp>
          <p:nvCxnSpPr>
            <p:cNvPr id="219" name="Google Shape;219;g6c5417f2be_0_21"/>
            <p:cNvCxnSpPr>
              <a:stCxn id="215" idx="3"/>
              <a:endCxn id="220" idx="1"/>
            </p:cNvCxnSpPr>
            <p:nvPr/>
          </p:nvCxnSpPr>
          <p:spPr>
            <a:xfrm rot="10800000" flipH="1">
              <a:off x="8850347" y="4801475"/>
              <a:ext cx="1684800" cy="15300"/>
            </a:xfrm>
            <a:prstGeom prst="straightConnector1">
              <a:avLst/>
            </a:prstGeom>
            <a:noFill/>
            <a:ln w="9525" cap="flat" cmpd="sng">
              <a:solidFill>
                <a:srgbClr val="099CEC"/>
              </a:solidFill>
              <a:prstDash val="solid"/>
              <a:round/>
              <a:headEnd type="none" w="sm" len="sm"/>
              <a:tailEnd type="triangle" w="med" len="med"/>
            </a:ln>
          </p:spPr>
        </p:cxnSp>
        <p:sp>
          <p:nvSpPr>
            <p:cNvPr id="221" name="Google Shape;221;g6c5417f2be_0_21"/>
            <p:cNvSpPr/>
            <p:nvPr/>
          </p:nvSpPr>
          <p:spPr>
            <a:xfrm>
              <a:off x="1669801" y="3870648"/>
              <a:ext cx="1957500" cy="1883100"/>
            </a:xfrm>
            <a:prstGeom prst="roundRect">
              <a:avLst>
                <a:gd name="adj" fmla="val 6190"/>
              </a:avLst>
            </a:prstGeom>
            <a:solidFill>
              <a:srgbClr val="DFF2F8"/>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cxnSp>
          <p:nvCxnSpPr>
            <p:cNvPr id="222" name="Google Shape;222;g6c5417f2be_0_21"/>
            <p:cNvCxnSpPr>
              <a:stCxn id="221" idx="3"/>
            </p:cNvCxnSpPr>
            <p:nvPr/>
          </p:nvCxnSpPr>
          <p:spPr>
            <a:xfrm>
              <a:off x="3627301" y="4812198"/>
              <a:ext cx="1060200" cy="3600"/>
            </a:xfrm>
            <a:prstGeom prst="straightConnector1">
              <a:avLst/>
            </a:prstGeom>
            <a:noFill/>
            <a:ln w="9525" cap="flat" cmpd="sng">
              <a:solidFill>
                <a:srgbClr val="099CEC"/>
              </a:solidFill>
              <a:prstDash val="solid"/>
              <a:round/>
              <a:headEnd type="none" w="sm" len="sm"/>
              <a:tailEnd type="triangle" w="med" len="med"/>
            </a:ln>
          </p:spPr>
        </p:cxnSp>
        <p:pic>
          <p:nvPicPr>
            <p:cNvPr id="223" name="Google Shape;223;g6c5417f2be_0_21"/>
            <p:cNvPicPr preferRelativeResize="0"/>
            <p:nvPr/>
          </p:nvPicPr>
          <p:blipFill rotWithShape="1">
            <a:blip r:embed="rId4">
              <a:alphaModFix/>
            </a:blip>
            <a:srcRect/>
            <a:stretch/>
          </p:blipFill>
          <p:spPr>
            <a:xfrm>
              <a:off x="12902359" y="4233840"/>
              <a:ext cx="1480800" cy="1124523"/>
            </a:xfrm>
            <a:prstGeom prst="rect">
              <a:avLst/>
            </a:prstGeom>
            <a:noFill/>
            <a:ln>
              <a:noFill/>
            </a:ln>
          </p:spPr>
        </p:pic>
        <p:pic>
          <p:nvPicPr>
            <p:cNvPr id="220" name="Google Shape;220;g6c5417f2be_0_21"/>
            <p:cNvPicPr preferRelativeResize="0"/>
            <p:nvPr/>
          </p:nvPicPr>
          <p:blipFill rotWithShape="1">
            <a:blip r:embed="rId5">
              <a:alphaModFix/>
            </a:blip>
            <a:srcRect/>
            <a:stretch/>
          </p:blipFill>
          <p:spPr>
            <a:xfrm>
              <a:off x="10535242" y="4517448"/>
              <a:ext cx="682204" cy="568013"/>
            </a:xfrm>
            <a:prstGeom prst="rect">
              <a:avLst/>
            </a:prstGeom>
            <a:noFill/>
            <a:ln>
              <a:noFill/>
            </a:ln>
          </p:spPr>
        </p:pic>
        <p:pic>
          <p:nvPicPr>
            <p:cNvPr id="218" name="Google Shape;218;g6c5417f2be_0_21"/>
            <p:cNvPicPr preferRelativeResize="0"/>
            <p:nvPr/>
          </p:nvPicPr>
          <p:blipFill rotWithShape="1">
            <a:blip r:embed="rId6">
              <a:alphaModFix/>
            </a:blip>
            <a:srcRect/>
            <a:stretch/>
          </p:blipFill>
          <p:spPr>
            <a:xfrm>
              <a:off x="4796109" y="4503130"/>
              <a:ext cx="605367" cy="634076"/>
            </a:xfrm>
            <a:prstGeom prst="rect">
              <a:avLst/>
            </a:prstGeom>
            <a:noFill/>
            <a:ln>
              <a:noFill/>
            </a:ln>
          </p:spPr>
        </p:pic>
        <p:pic>
          <p:nvPicPr>
            <p:cNvPr id="224" name="Google Shape;224;g6c5417f2be_0_21"/>
            <p:cNvPicPr preferRelativeResize="0"/>
            <p:nvPr/>
          </p:nvPicPr>
          <p:blipFill rotWithShape="1">
            <a:blip r:embed="rId7">
              <a:alphaModFix/>
            </a:blip>
            <a:srcRect/>
            <a:stretch/>
          </p:blipFill>
          <p:spPr>
            <a:xfrm>
              <a:off x="1941637" y="4309575"/>
              <a:ext cx="1552202" cy="1021185"/>
            </a:xfrm>
            <a:prstGeom prst="rect">
              <a:avLst/>
            </a:prstGeom>
            <a:noFill/>
            <a:ln>
              <a:noFill/>
            </a:ln>
          </p:spPr>
        </p:pic>
        <p:sp>
          <p:nvSpPr>
            <p:cNvPr id="225" name="Google Shape;225;g6c5417f2be_0_21"/>
            <p:cNvSpPr txBox="1"/>
            <p:nvPr/>
          </p:nvSpPr>
          <p:spPr>
            <a:xfrm>
              <a:off x="1979737" y="5837502"/>
              <a:ext cx="1106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E4345"/>
                  </a:solidFill>
                  <a:latin typeface="Open Sans"/>
                  <a:ea typeface="Open Sans"/>
                  <a:cs typeface="Open Sans"/>
                  <a:sym typeface="Open Sans"/>
                </a:rPr>
                <a:t>Docker</a:t>
              </a:r>
              <a:endParaRPr sz="2200" b="0" i="0" u="none" strike="noStrike" cap="none">
                <a:solidFill>
                  <a:srgbClr val="3E4345"/>
                </a:solidFill>
                <a:latin typeface="Open Sans"/>
                <a:ea typeface="Open Sans"/>
                <a:cs typeface="Open Sans"/>
                <a:sym typeface="Open Sans"/>
              </a:endParaRPr>
            </a:p>
          </p:txBody>
        </p:sp>
        <p:cxnSp>
          <p:nvCxnSpPr>
            <p:cNvPr id="226" name="Google Shape;226;g6c5417f2be_0_21"/>
            <p:cNvCxnSpPr>
              <a:stCxn id="220" idx="3"/>
              <a:endCxn id="223" idx="1"/>
            </p:cNvCxnSpPr>
            <p:nvPr/>
          </p:nvCxnSpPr>
          <p:spPr>
            <a:xfrm rot="10800000" flipH="1">
              <a:off x="11217446" y="4796055"/>
              <a:ext cx="1684800" cy="5400"/>
            </a:xfrm>
            <a:prstGeom prst="straightConnector1">
              <a:avLst/>
            </a:prstGeom>
            <a:noFill/>
            <a:ln w="9525" cap="flat" cmpd="sng">
              <a:solidFill>
                <a:srgbClr val="099CEC"/>
              </a:solidFill>
              <a:prstDash val="solid"/>
              <a:round/>
              <a:headEnd type="none" w="sm" len="sm"/>
              <a:tailEnd type="triangle" w="med" len="med"/>
            </a:ln>
          </p:spPr>
        </p:cxnSp>
      </p:grpSp>
      <p:cxnSp>
        <p:nvCxnSpPr>
          <p:cNvPr id="227" name="Google Shape;227;g6c5417f2be_0_21"/>
          <p:cNvCxnSpPr>
            <a:stCxn id="203" idx="3"/>
            <a:endCxn id="206" idx="1"/>
          </p:cNvCxnSpPr>
          <p:nvPr/>
        </p:nvCxnSpPr>
        <p:spPr>
          <a:xfrm rot="10800000" flipH="1">
            <a:off x="11264146" y="5040307"/>
            <a:ext cx="1713900" cy="21600"/>
          </a:xfrm>
          <a:prstGeom prst="straightConnector1">
            <a:avLst/>
          </a:prstGeom>
          <a:noFill/>
          <a:ln w="9525" cap="flat" cmpd="sng">
            <a:solidFill>
              <a:srgbClr val="099CEC"/>
            </a:solidFill>
            <a:prstDash val="solid"/>
            <a:round/>
            <a:headEnd type="none" w="sm" len="sm"/>
            <a:tailEnd type="triangle" w="med" len="med"/>
          </a:ln>
        </p:spPr>
      </p:cxnSp>
      <p:cxnSp>
        <p:nvCxnSpPr>
          <p:cNvPr id="228" name="Google Shape;228;g6c5417f2be_0_21"/>
          <p:cNvCxnSpPr>
            <a:stCxn id="201" idx="3"/>
            <a:endCxn id="207" idx="1"/>
          </p:cNvCxnSpPr>
          <p:nvPr/>
        </p:nvCxnSpPr>
        <p:spPr>
          <a:xfrm rot="10800000" flipH="1">
            <a:off x="11250671" y="6653505"/>
            <a:ext cx="1675800" cy="6000"/>
          </a:xfrm>
          <a:prstGeom prst="straightConnector1">
            <a:avLst/>
          </a:prstGeom>
          <a:noFill/>
          <a:ln w="9525" cap="flat" cmpd="sng">
            <a:solidFill>
              <a:srgbClr val="099CEC"/>
            </a:solidFill>
            <a:prstDash val="solid"/>
            <a:round/>
            <a:headEnd type="none" w="sm" len="sm"/>
            <a:tailEnd type="triangle" w="med" len="med"/>
          </a:ln>
        </p:spPr>
      </p:cxnSp>
      <p:cxnSp>
        <p:nvCxnSpPr>
          <p:cNvPr id="229" name="Google Shape;229;g6c5417f2be_0_21"/>
          <p:cNvCxnSpPr>
            <a:stCxn id="195" idx="3"/>
            <a:endCxn id="209" idx="1"/>
          </p:cNvCxnSpPr>
          <p:nvPr/>
        </p:nvCxnSpPr>
        <p:spPr>
          <a:xfrm rot="10800000" flipH="1">
            <a:off x="8968300" y="8257200"/>
            <a:ext cx="1587900" cy="23100"/>
          </a:xfrm>
          <a:prstGeom prst="straightConnector1">
            <a:avLst/>
          </a:prstGeom>
          <a:noFill/>
          <a:ln w="9525" cap="flat" cmpd="sng">
            <a:solidFill>
              <a:srgbClr val="099CEC"/>
            </a:solidFill>
            <a:prstDash val="solid"/>
            <a:round/>
            <a:headEnd type="none" w="sm" len="sm"/>
            <a:tailEnd type="triangle" w="med" len="med"/>
          </a:ln>
        </p:spPr>
      </p:cxnSp>
      <p:cxnSp>
        <p:nvCxnSpPr>
          <p:cNvPr id="230" name="Google Shape;230;g6c5417f2be_0_21"/>
          <p:cNvCxnSpPr>
            <a:stCxn id="209" idx="3"/>
            <a:endCxn id="208" idx="1"/>
          </p:cNvCxnSpPr>
          <p:nvPr/>
        </p:nvCxnSpPr>
        <p:spPr>
          <a:xfrm>
            <a:off x="11238301" y="8257087"/>
            <a:ext cx="1739700" cy="0"/>
          </a:xfrm>
          <a:prstGeom prst="straightConnector1">
            <a:avLst/>
          </a:prstGeom>
          <a:noFill/>
          <a:ln w="9525" cap="flat" cmpd="sng">
            <a:solidFill>
              <a:srgbClr val="099CEC"/>
            </a:solidFill>
            <a:prstDash val="solid"/>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6"/>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Features of Docker</a:t>
            </a:r>
            <a:endParaRPr/>
          </a:p>
        </p:txBody>
      </p:sp>
      <p:grpSp>
        <p:nvGrpSpPr>
          <p:cNvPr id="237" name="Google Shape;237;p6"/>
          <p:cNvGrpSpPr/>
          <p:nvPr/>
        </p:nvGrpSpPr>
        <p:grpSpPr>
          <a:xfrm>
            <a:off x="9042247" y="2920448"/>
            <a:ext cx="1686744" cy="1421721"/>
            <a:chOff x="9042650" y="3613136"/>
            <a:chExt cx="1173550" cy="729900"/>
          </a:xfrm>
        </p:grpSpPr>
        <p:cxnSp>
          <p:nvCxnSpPr>
            <p:cNvPr id="238" name="Google Shape;238;p6"/>
            <p:cNvCxnSpPr/>
            <p:nvPr/>
          </p:nvCxnSpPr>
          <p:spPr>
            <a:xfrm rot="10800000" flipH="1">
              <a:off x="9042650" y="3613136"/>
              <a:ext cx="365100" cy="729900"/>
            </a:xfrm>
            <a:prstGeom prst="straightConnector1">
              <a:avLst/>
            </a:prstGeom>
            <a:noFill/>
            <a:ln w="25400" cap="flat" cmpd="sng">
              <a:solidFill>
                <a:srgbClr val="05668D"/>
              </a:solidFill>
              <a:prstDash val="solid"/>
              <a:round/>
              <a:headEnd type="none" w="sm" len="sm"/>
              <a:tailEnd type="none" w="sm" len="sm"/>
            </a:ln>
          </p:spPr>
        </p:cxnSp>
        <p:cxnSp>
          <p:nvCxnSpPr>
            <p:cNvPr id="239" name="Google Shape;239;p6"/>
            <p:cNvCxnSpPr/>
            <p:nvPr/>
          </p:nvCxnSpPr>
          <p:spPr>
            <a:xfrm>
              <a:off x="9410700" y="3614385"/>
              <a:ext cx="805500" cy="0"/>
            </a:xfrm>
            <a:prstGeom prst="straightConnector1">
              <a:avLst/>
            </a:prstGeom>
            <a:noFill/>
            <a:ln w="25400" cap="flat" cmpd="sng">
              <a:solidFill>
                <a:srgbClr val="05668D"/>
              </a:solidFill>
              <a:prstDash val="solid"/>
              <a:round/>
              <a:headEnd type="none" w="sm" len="sm"/>
              <a:tailEnd type="oval" w="lg" len="lg"/>
            </a:ln>
          </p:spPr>
        </p:cxnSp>
      </p:grpSp>
      <p:grpSp>
        <p:nvGrpSpPr>
          <p:cNvPr id="240" name="Google Shape;240;p6"/>
          <p:cNvGrpSpPr/>
          <p:nvPr/>
        </p:nvGrpSpPr>
        <p:grpSpPr>
          <a:xfrm flipH="1">
            <a:off x="5619133" y="2920448"/>
            <a:ext cx="1742306" cy="1366074"/>
            <a:chOff x="9045551" y="3614385"/>
            <a:chExt cx="1170649" cy="729932"/>
          </a:xfrm>
        </p:grpSpPr>
        <p:cxnSp>
          <p:nvCxnSpPr>
            <p:cNvPr id="241" name="Google Shape;241;p6"/>
            <p:cNvCxnSpPr/>
            <p:nvPr/>
          </p:nvCxnSpPr>
          <p:spPr>
            <a:xfrm rot="10800000" flipH="1">
              <a:off x="9045551" y="3614417"/>
              <a:ext cx="365100" cy="729900"/>
            </a:xfrm>
            <a:prstGeom prst="straightConnector1">
              <a:avLst/>
            </a:prstGeom>
            <a:noFill/>
            <a:ln w="25400" cap="flat" cmpd="sng">
              <a:solidFill>
                <a:srgbClr val="05668D"/>
              </a:solidFill>
              <a:prstDash val="solid"/>
              <a:round/>
              <a:headEnd type="none" w="sm" len="sm"/>
              <a:tailEnd type="none" w="sm" len="sm"/>
            </a:ln>
          </p:spPr>
        </p:cxnSp>
        <p:cxnSp>
          <p:nvCxnSpPr>
            <p:cNvPr id="242" name="Google Shape;242;p6"/>
            <p:cNvCxnSpPr/>
            <p:nvPr/>
          </p:nvCxnSpPr>
          <p:spPr>
            <a:xfrm>
              <a:off x="9410700" y="3614385"/>
              <a:ext cx="805500" cy="0"/>
            </a:xfrm>
            <a:prstGeom prst="straightConnector1">
              <a:avLst/>
            </a:prstGeom>
            <a:noFill/>
            <a:ln w="25400" cap="flat" cmpd="sng">
              <a:solidFill>
                <a:srgbClr val="05668D"/>
              </a:solidFill>
              <a:prstDash val="solid"/>
              <a:round/>
              <a:headEnd type="none" w="sm" len="sm"/>
              <a:tailEnd type="oval" w="lg" len="lg"/>
            </a:ln>
          </p:spPr>
        </p:cxnSp>
      </p:grpSp>
      <p:cxnSp>
        <p:nvCxnSpPr>
          <p:cNvPr id="243" name="Google Shape;243;p6"/>
          <p:cNvCxnSpPr/>
          <p:nvPr/>
        </p:nvCxnSpPr>
        <p:spPr>
          <a:xfrm rot="10800000">
            <a:off x="5895418" y="5225530"/>
            <a:ext cx="1022100" cy="0"/>
          </a:xfrm>
          <a:prstGeom prst="straightConnector1">
            <a:avLst/>
          </a:prstGeom>
          <a:noFill/>
          <a:ln w="25400" cap="flat" cmpd="sng">
            <a:solidFill>
              <a:srgbClr val="05668D"/>
            </a:solidFill>
            <a:prstDash val="solid"/>
            <a:round/>
            <a:headEnd type="none" w="sm" len="sm"/>
            <a:tailEnd type="oval" w="lg" len="lg"/>
          </a:ln>
        </p:spPr>
      </p:cxnSp>
      <p:cxnSp>
        <p:nvCxnSpPr>
          <p:cNvPr id="244" name="Google Shape;244;p6"/>
          <p:cNvCxnSpPr/>
          <p:nvPr/>
        </p:nvCxnSpPr>
        <p:spPr>
          <a:xfrm>
            <a:off x="9410477" y="5158356"/>
            <a:ext cx="1022100" cy="0"/>
          </a:xfrm>
          <a:prstGeom prst="straightConnector1">
            <a:avLst/>
          </a:prstGeom>
          <a:noFill/>
          <a:ln w="25400" cap="flat" cmpd="sng">
            <a:solidFill>
              <a:srgbClr val="05668D"/>
            </a:solidFill>
            <a:prstDash val="solid"/>
            <a:round/>
            <a:headEnd type="none" w="sm" len="sm"/>
            <a:tailEnd type="oval" w="lg" len="lg"/>
          </a:ln>
        </p:spPr>
      </p:cxnSp>
      <p:grpSp>
        <p:nvGrpSpPr>
          <p:cNvPr id="245" name="Google Shape;245;p6"/>
          <p:cNvGrpSpPr/>
          <p:nvPr/>
        </p:nvGrpSpPr>
        <p:grpSpPr>
          <a:xfrm rot="10800000">
            <a:off x="5893091" y="6160197"/>
            <a:ext cx="1464985" cy="1421652"/>
            <a:chOff x="9045551" y="3614385"/>
            <a:chExt cx="1170649" cy="729932"/>
          </a:xfrm>
        </p:grpSpPr>
        <p:cxnSp>
          <p:nvCxnSpPr>
            <p:cNvPr id="246" name="Google Shape;246;p6"/>
            <p:cNvCxnSpPr/>
            <p:nvPr/>
          </p:nvCxnSpPr>
          <p:spPr>
            <a:xfrm rot="10800000" flipH="1">
              <a:off x="9045551" y="3614417"/>
              <a:ext cx="365100" cy="729900"/>
            </a:xfrm>
            <a:prstGeom prst="straightConnector1">
              <a:avLst/>
            </a:prstGeom>
            <a:noFill/>
            <a:ln w="25400" cap="flat" cmpd="sng">
              <a:solidFill>
                <a:srgbClr val="05668D"/>
              </a:solidFill>
              <a:prstDash val="solid"/>
              <a:round/>
              <a:headEnd type="none" w="sm" len="sm"/>
              <a:tailEnd type="none" w="sm" len="sm"/>
            </a:ln>
          </p:spPr>
        </p:cxnSp>
        <p:cxnSp>
          <p:nvCxnSpPr>
            <p:cNvPr id="247" name="Google Shape;247;p6"/>
            <p:cNvCxnSpPr/>
            <p:nvPr/>
          </p:nvCxnSpPr>
          <p:spPr>
            <a:xfrm>
              <a:off x="9410700" y="3614385"/>
              <a:ext cx="805500" cy="0"/>
            </a:xfrm>
            <a:prstGeom prst="straightConnector1">
              <a:avLst/>
            </a:prstGeom>
            <a:noFill/>
            <a:ln w="25400" cap="flat" cmpd="sng">
              <a:solidFill>
                <a:srgbClr val="05668D"/>
              </a:solidFill>
              <a:prstDash val="solid"/>
              <a:round/>
              <a:headEnd type="none" w="sm" len="sm"/>
              <a:tailEnd type="oval" w="lg" len="lg"/>
            </a:ln>
          </p:spPr>
        </p:cxnSp>
      </p:grpSp>
      <p:grpSp>
        <p:nvGrpSpPr>
          <p:cNvPr id="248" name="Google Shape;248;p6"/>
          <p:cNvGrpSpPr/>
          <p:nvPr/>
        </p:nvGrpSpPr>
        <p:grpSpPr>
          <a:xfrm rot="10800000" flipH="1">
            <a:off x="9007025" y="6110492"/>
            <a:ext cx="1600395" cy="1539208"/>
            <a:chOff x="9045551" y="3614385"/>
            <a:chExt cx="1170649" cy="729932"/>
          </a:xfrm>
        </p:grpSpPr>
        <p:cxnSp>
          <p:nvCxnSpPr>
            <p:cNvPr id="249" name="Google Shape;249;p6"/>
            <p:cNvCxnSpPr/>
            <p:nvPr/>
          </p:nvCxnSpPr>
          <p:spPr>
            <a:xfrm rot="10800000" flipH="1">
              <a:off x="9045551" y="3614417"/>
              <a:ext cx="365100" cy="729900"/>
            </a:xfrm>
            <a:prstGeom prst="straightConnector1">
              <a:avLst/>
            </a:prstGeom>
            <a:noFill/>
            <a:ln w="25400" cap="flat" cmpd="sng">
              <a:solidFill>
                <a:srgbClr val="05668D"/>
              </a:solidFill>
              <a:prstDash val="solid"/>
              <a:round/>
              <a:headEnd type="none" w="sm" len="sm"/>
              <a:tailEnd type="none" w="sm" len="sm"/>
            </a:ln>
          </p:spPr>
        </p:cxnSp>
        <p:cxnSp>
          <p:nvCxnSpPr>
            <p:cNvPr id="250" name="Google Shape;250;p6"/>
            <p:cNvCxnSpPr/>
            <p:nvPr/>
          </p:nvCxnSpPr>
          <p:spPr>
            <a:xfrm>
              <a:off x="9410700" y="3614385"/>
              <a:ext cx="805500" cy="0"/>
            </a:xfrm>
            <a:prstGeom prst="straightConnector1">
              <a:avLst/>
            </a:prstGeom>
            <a:noFill/>
            <a:ln w="25400" cap="flat" cmpd="sng">
              <a:solidFill>
                <a:srgbClr val="05668D"/>
              </a:solidFill>
              <a:prstDash val="solid"/>
              <a:round/>
              <a:headEnd type="none" w="sm" len="sm"/>
              <a:tailEnd type="oval" w="lg" len="lg"/>
            </a:ln>
          </p:spPr>
        </p:cxnSp>
      </p:grpSp>
      <p:sp>
        <p:nvSpPr>
          <p:cNvPr id="251" name="Google Shape;251;p6"/>
          <p:cNvSpPr/>
          <p:nvPr/>
        </p:nvSpPr>
        <p:spPr>
          <a:xfrm>
            <a:off x="10780927" y="7805226"/>
            <a:ext cx="3450900" cy="442500"/>
          </a:xfrm>
          <a:prstGeom prst="roundRect">
            <a:avLst>
              <a:gd name="adj" fmla="val 16667"/>
            </a:avLst>
          </a:prstGeom>
          <a:noFill/>
          <a:ln>
            <a:noFill/>
          </a:ln>
        </p:spPr>
        <p:txBody>
          <a:bodyPr spcFirstLastPara="1" wrap="square" lIns="91425" tIns="45700" rIns="91425" bIns="45700" anchor="ctr" anchorCtr="0">
            <a:noAutofit/>
          </a:bodyPr>
          <a:lstStyle/>
          <a:p>
            <a:pPr marL="457200" marR="0" lvl="0" indent="-22860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Increased productivity</a:t>
            </a:r>
            <a:endParaRPr sz="2200" b="0" i="0" u="none" strike="noStrike" cap="none">
              <a:solidFill>
                <a:srgbClr val="434343"/>
              </a:solidFill>
              <a:latin typeface="Open Sans"/>
              <a:ea typeface="Open Sans"/>
              <a:cs typeface="Open Sans"/>
              <a:sym typeface="Open Sans"/>
            </a:endParaRPr>
          </a:p>
        </p:txBody>
      </p:sp>
      <p:sp>
        <p:nvSpPr>
          <p:cNvPr id="252" name="Google Shape;252;p6"/>
          <p:cNvSpPr/>
          <p:nvPr/>
        </p:nvSpPr>
        <p:spPr>
          <a:xfrm>
            <a:off x="2004318" y="7781855"/>
            <a:ext cx="3718800" cy="442500"/>
          </a:xfrm>
          <a:prstGeom prst="roundRect">
            <a:avLst>
              <a:gd name="adj" fmla="val 16667"/>
            </a:avLst>
          </a:prstGeom>
          <a:noFill/>
          <a:ln>
            <a:noFill/>
          </a:ln>
        </p:spPr>
        <p:txBody>
          <a:bodyPr spcFirstLastPara="1" wrap="square" lIns="91425" tIns="45700" rIns="91425" bIns="45700" anchor="ctr" anchorCtr="0">
            <a:noAutofit/>
          </a:bodyPr>
          <a:lstStyle/>
          <a:p>
            <a:pPr marL="457200" marR="0" lvl="0" indent="-22860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Simplified configuration</a:t>
            </a:r>
            <a:endParaRPr sz="2200" b="0" i="0" u="none" strike="noStrike" cap="none">
              <a:solidFill>
                <a:srgbClr val="434343"/>
              </a:solidFill>
              <a:latin typeface="Open Sans"/>
              <a:ea typeface="Open Sans"/>
              <a:cs typeface="Open Sans"/>
              <a:sym typeface="Open Sans"/>
            </a:endParaRPr>
          </a:p>
        </p:txBody>
      </p:sp>
      <p:sp>
        <p:nvSpPr>
          <p:cNvPr id="253" name="Google Shape;253;p6"/>
          <p:cNvSpPr/>
          <p:nvPr/>
        </p:nvSpPr>
        <p:spPr>
          <a:xfrm>
            <a:off x="10604027" y="5508572"/>
            <a:ext cx="3137182" cy="442500"/>
          </a:xfrm>
          <a:prstGeom prst="roundRect">
            <a:avLst>
              <a:gd name="adj" fmla="val 16667"/>
            </a:avLst>
          </a:prstGeom>
          <a:noFill/>
          <a:ln>
            <a:noFill/>
          </a:ln>
        </p:spPr>
        <p:txBody>
          <a:bodyPr spcFirstLastPara="1" wrap="square" lIns="91425" tIns="45700" rIns="91425" bIns="45700" anchor="ctr" anchorCtr="0">
            <a:noAutofit/>
          </a:bodyPr>
          <a:lstStyle/>
          <a:p>
            <a:pPr marL="457200" marR="0" lvl="0" indent="-22860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Server consolidation</a:t>
            </a:r>
            <a:endParaRPr sz="2200" b="0" i="0" u="none" strike="noStrike" cap="none">
              <a:solidFill>
                <a:srgbClr val="434343"/>
              </a:solidFill>
              <a:latin typeface="Open Sans"/>
              <a:ea typeface="Open Sans"/>
              <a:cs typeface="Open Sans"/>
              <a:sym typeface="Open Sans"/>
            </a:endParaRPr>
          </a:p>
        </p:txBody>
      </p:sp>
      <p:pic>
        <p:nvPicPr>
          <p:cNvPr id="254" name="Google Shape;254;p6"/>
          <p:cNvPicPr preferRelativeResize="0"/>
          <p:nvPr/>
        </p:nvPicPr>
        <p:blipFill rotWithShape="1">
          <a:blip r:embed="rId3">
            <a:alphaModFix/>
          </a:blip>
          <a:srcRect/>
          <a:stretch/>
        </p:blipFill>
        <p:spPr>
          <a:xfrm>
            <a:off x="5893092" y="644258"/>
            <a:ext cx="4469824" cy="481699"/>
          </a:xfrm>
          <a:prstGeom prst="rect">
            <a:avLst/>
          </a:prstGeom>
          <a:noFill/>
          <a:ln>
            <a:noFill/>
          </a:ln>
        </p:spPr>
      </p:pic>
      <p:sp>
        <p:nvSpPr>
          <p:cNvPr id="255" name="Google Shape;255;p6"/>
          <p:cNvSpPr/>
          <p:nvPr/>
        </p:nvSpPr>
        <p:spPr>
          <a:xfrm>
            <a:off x="1614228" y="3071616"/>
            <a:ext cx="3845926" cy="450598"/>
          </a:xfrm>
          <a:prstGeom prst="roundRect">
            <a:avLst>
              <a:gd name="adj" fmla="val 16667"/>
            </a:avLst>
          </a:prstGeom>
          <a:noFill/>
          <a:ln>
            <a:noFill/>
          </a:ln>
        </p:spPr>
        <p:txBody>
          <a:bodyPr spcFirstLastPara="1" wrap="square" lIns="91425" tIns="45700" rIns="91425" bIns="45700" anchor="ctr" anchorCtr="0">
            <a:noAutofit/>
          </a:bodyPr>
          <a:lstStyle/>
          <a:p>
            <a:pPr marL="457200" marR="0" lvl="0" indent="-22860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Application isolation and security management</a:t>
            </a:r>
            <a:endParaRPr sz="2200" b="0" i="0" u="none" strike="noStrike" cap="none">
              <a:solidFill>
                <a:srgbClr val="434343"/>
              </a:solidFill>
              <a:latin typeface="Open Sans"/>
              <a:ea typeface="Open Sans"/>
              <a:cs typeface="Open Sans"/>
              <a:sym typeface="Open Sans"/>
            </a:endParaRPr>
          </a:p>
        </p:txBody>
      </p:sp>
      <p:grpSp>
        <p:nvGrpSpPr>
          <p:cNvPr id="256" name="Google Shape;256;p6"/>
          <p:cNvGrpSpPr/>
          <p:nvPr/>
        </p:nvGrpSpPr>
        <p:grpSpPr>
          <a:xfrm>
            <a:off x="3332483" y="1817699"/>
            <a:ext cx="1336298" cy="1091951"/>
            <a:chOff x="1125786" y="1951405"/>
            <a:chExt cx="1469928" cy="1201145"/>
          </a:xfrm>
        </p:grpSpPr>
        <p:grpSp>
          <p:nvGrpSpPr>
            <p:cNvPr id="257" name="Google Shape;257;p6"/>
            <p:cNvGrpSpPr/>
            <p:nvPr/>
          </p:nvGrpSpPr>
          <p:grpSpPr>
            <a:xfrm>
              <a:off x="1125786" y="1951405"/>
              <a:ext cx="856092" cy="755472"/>
              <a:chOff x="810179" y="1648828"/>
              <a:chExt cx="1516622" cy="1338363"/>
            </a:xfrm>
          </p:grpSpPr>
          <p:pic>
            <p:nvPicPr>
              <p:cNvPr id="258" name="Google Shape;258;p6"/>
              <p:cNvPicPr preferRelativeResize="0"/>
              <p:nvPr/>
            </p:nvPicPr>
            <p:blipFill rotWithShape="1">
              <a:blip r:embed="rId4">
                <a:alphaModFix/>
              </a:blip>
              <a:srcRect/>
              <a:stretch/>
            </p:blipFill>
            <p:spPr>
              <a:xfrm>
                <a:off x="810179" y="1964896"/>
                <a:ext cx="1346182" cy="1022295"/>
              </a:xfrm>
              <a:prstGeom prst="rect">
                <a:avLst/>
              </a:prstGeom>
              <a:noFill/>
              <a:ln>
                <a:noFill/>
              </a:ln>
            </p:spPr>
          </p:pic>
          <p:pic>
            <p:nvPicPr>
              <p:cNvPr id="259" name="Google Shape;259;p6"/>
              <p:cNvPicPr preferRelativeResize="0"/>
              <p:nvPr/>
            </p:nvPicPr>
            <p:blipFill rotWithShape="1">
              <a:blip r:embed="rId5">
                <a:alphaModFix/>
              </a:blip>
              <a:srcRect/>
              <a:stretch/>
            </p:blipFill>
            <p:spPr>
              <a:xfrm>
                <a:off x="1993900" y="1648828"/>
                <a:ext cx="332901" cy="536702"/>
              </a:xfrm>
              <a:prstGeom prst="rect">
                <a:avLst/>
              </a:prstGeom>
              <a:noFill/>
              <a:ln>
                <a:noFill/>
              </a:ln>
            </p:spPr>
          </p:pic>
        </p:grpSp>
        <p:grpSp>
          <p:nvGrpSpPr>
            <p:cNvPr id="260" name="Google Shape;260;p6"/>
            <p:cNvGrpSpPr/>
            <p:nvPr/>
          </p:nvGrpSpPr>
          <p:grpSpPr>
            <a:xfrm>
              <a:off x="1739622" y="2397077"/>
              <a:ext cx="856092" cy="755473"/>
              <a:chOff x="810179" y="1648828"/>
              <a:chExt cx="1516622" cy="1338366"/>
            </a:xfrm>
          </p:grpSpPr>
          <p:pic>
            <p:nvPicPr>
              <p:cNvPr id="261" name="Google Shape;261;p6"/>
              <p:cNvPicPr preferRelativeResize="0"/>
              <p:nvPr/>
            </p:nvPicPr>
            <p:blipFill rotWithShape="1">
              <a:blip r:embed="rId4">
                <a:alphaModFix/>
              </a:blip>
              <a:srcRect/>
              <a:stretch/>
            </p:blipFill>
            <p:spPr>
              <a:xfrm>
                <a:off x="810179" y="1964899"/>
                <a:ext cx="1346182" cy="1022295"/>
              </a:xfrm>
              <a:prstGeom prst="rect">
                <a:avLst/>
              </a:prstGeom>
              <a:noFill/>
              <a:ln>
                <a:noFill/>
              </a:ln>
            </p:spPr>
          </p:pic>
          <p:pic>
            <p:nvPicPr>
              <p:cNvPr id="262" name="Google Shape;262;p6"/>
              <p:cNvPicPr preferRelativeResize="0"/>
              <p:nvPr/>
            </p:nvPicPr>
            <p:blipFill rotWithShape="1">
              <a:blip r:embed="rId5">
                <a:alphaModFix/>
              </a:blip>
              <a:srcRect/>
              <a:stretch/>
            </p:blipFill>
            <p:spPr>
              <a:xfrm>
                <a:off x="1993900" y="1648828"/>
                <a:ext cx="332901" cy="536702"/>
              </a:xfrm>
              <a:prstGeom prst="rect">
                <a:avLst/>
              </a:prstGeom>
              <a:noFill/>
              <a:ln>
                <a:noFill/>
              </a:ln>
            </p:spPr>
          </p:pic>
        </p:grpSp>
        <p:cxnSp>
          <p:nvCxnSpPr>
            <p:cNvPr id="263" name="Google Shape;263;p6"/>
            <p:cNvCxnSpPr/>
            <p:nvPr/>
          </p:nvCxnSpPr>
          <p:spPr>
            <a:xfrm rot="10800000" flipH="1">
              <a:off x="1147641" y="2150386"/>
              <a:ext cx="1196922" cy="988434"/>
            </a:xfrm>
            <a:prstGeom prst="straightConnector1">
              <a:avLst/>
            </a:prstGeom>
            <a:noFill/>
            <a:ln w="9525" cap="flat" cmpd="sng">
              <a:solidFill>
                <a:srgbClr val="5597D3"/>
              </a:solidFill>
              <a:prstDash val="solid"/>
              <a:round/>
              <a:headEnd type="none" w="sm" len="sm"/>
              <a:tailEnd type="none" w="sm" len="sm"/>
            </a:ln>
          </p:spPr>
        </p:cxnSp>
      </p:grpSp>
      <p:sp>
        <p:nvSpPr>
          <p:cNvPr id="264" name="Google Shape;264;p6"/>
          <p:cNvSpPr/>
          <p:nvPr/>
        </p:nvSpPr>
        <p:spPr>
          <a:xfrm>
            <a:off x="10733610" y="2916356"/>
            <a:ext cx="3198911" cy="486742"/>
          </a:xfrm>
          <a:prstGeom prst="roundRect">
            <a:avLst>
              <a:gd name="adj" fmla="val 16667"/>
            </a:avLst>
          </a:prstGeom>
          <a:noFill/>
          <a:ln>
            <a:noFill/>
          </a:ln>
        </p:spPr>
        <p:txBody>
          <a:bodyPr spcFirstLastPara="1" wrap="square" lIns="91425" tIns="45700" rIns="91425" bIns="45700" anchor="ctr" anchorCtr="0">
            <a:noAutofit/>
          </a:bodyPr>
          <a:lstStyle/>
          <a:p>
            <a:pPr marL="457200" marR="0" lvl="0" indent="-228600" algn="l"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Rapid deployment</a:t>
            </a:r>
            <a:endParaRPr sz="2200" b="0" i="0" u="none" strike="noStrike" cap="none">
              <a:solidFill>
                <a:srgbClr val="434343"/>
              </a:solidFill>
              <a:latin typeface="Open Sans"/>
              <a:ea typeface="Open Sans"/>
              <a:cs typeface="Open Sans"/>
              <a:sym typeface="Open Sans"/>
            </a:endParaRPr>
          </a:p>
        </p:txBody>
      </p:sp>
      <p:pic>
        <p:nvPicPr>
          <p:cNvPr id="265" name="Google Shape;265;p6"/>
          <p:cNvPicPr preferRelativeResize="0"/>
          <p:nvPr/>
        </p:nvPicPr>
        <p:blipFill rotWithShape="1">
          <a:blip r:embed="rId6">
            <a:alphaModFix/>
          </a:blip>
          <a:srcRect/>
          <a:stretch/>
        </p:blipFill>
        <p:spPr>
          <a:xfrm>
            <a:off x="11724828" y="1914809"/>
            <a:ext cx="998810" cy="914796"/>
          </a:xfrm>
          <a:prstGeom prst="rect">
            <a:avLst/>
          </a:prstGeom>
          <a:noFill/>
          <a:ln>
            <a:noFill/>
          </a:ln>
        </p:spPr>
      </p:pic>
      <p:sp>
        <p:nvSpPr>
          <p:cNvPr id="266" name="Google Shape;266;p6"/>
          <p:cNvSpPr/>
          <p:nvPr/>
        </p:nvSpPr>
        <p:spPr>
          <a:xfrm>
            <a:off x="2999536" y="5539751"/>
            <a:ext cx="2047500" cy="36570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Multitenancy</a:t>
            </a:r>
            <a:endParaRPr sz="2200" b="0" i="0" u="none" strike="noStrike" cap="none">
              <a:solidFill>
                <a:srgbClr val="434343"/>
              </a:solidFill>
              <a:latin typeface="Open Sans"/>
              <a:ea typeface="Open Sans"/>
              <a:cs typeface="Open Sans"/>
              <a:sym typeface="Open Sans"/>
            </a:endParaRPr>
          </a:p>
        </p:txBody>
      </p:sp>
      <p:cxnSp>
        <p:nvCxnSpPr>
          <p:cNvPr id="267" name="Google Shape;267;p6"/>
          <p:cNvCxnSpPr>
            <a:endCxn id="268" idx="1"/>
          </p:cNvCxnSpPr>
          <p:nvPr/>
        </p:nvCxnSpPr>
        <p:spPr>
          <a:xfrm>
            <a:off x="3604304" y="4618305"/>
            <a:ext cx="526500" cy="298500"/>
          </a:xfrm>
          <a:prstGeom prst="straightConnector1">
            <a:avLst/>
          </a:prstGeom>
          <a:noFill/>
          <a:ln w="9525" cap="flat" cmpd="sng">
            <a:solidFill>
              <a:srgbClr val="099CEC"/>
            </a:solidFill>
            <a:prstDash val="solid"/>
            <a:round/>
            <a:headEnd type="none" w="sm" len="sm"/>
            <a:tailEnd type="triangle" w="med" len="med"/>
          </a:ln>
        </p:spPr>
      </p:cxnSp>
      <p:cxnSp>
        <p:nvCxnSpPr>
          <p:cNvPr id="269" name="Google Shape;269;p6"/>
          <p:cNvCxnSpPr>
            <a:endCxn id="268" idx="1"/>
          </p:cNvCxnSpPr>
          <p:nvPr/>
        </p:nvCxnSpPr>
        <p:spPr>
          <a:xfrm rot="10800000" flipH="1">
            <a:off x="3615104" y="4916805"/>
            <a:ext cx="515700" cy="290400"/>
          </a:xfrm>
          <a:prstGeom prst="straightConnector1">
            <a:avLst/>
          </a:prstGeom>
          <a:noFill/>
          <a:ln w="9525" cap="flat" cmpd="sng">
            <a:solidFill>
              <a:srgbClr val="099CEC"/>
            </a:solidFill>
            <a:prstDash val="solid"/>
            <a:round/>
            <a:headEnd type="none" w="sm" len="sm"/>
            <a:tailEnd type="triangle" w="med" len="med"/>
          </a:ln>
        </p:spPr>
      </p:cxnSp>
      <p:grpSp>
        <p:nvGrpSpPr>
          <p:cNvPr id="270" name="Google Shape;270;p6"/>
          <p:cNvGrpSpPr/>
          <p:nvPr/>
        </p:nvGrpSpPr>
        <p:grpSpPr>
          <a:xfrm>
            <a:off x="4130804" y="4553798"/>
            <a:ext cx="835396" cy="726014"/>
            <a:chOff x="-2608464" y="3711397"/>
            <a:chExt cx="2621836" cy="2506399"/>
          </a:xfrm>
        </p:grpSpPr>
        <p:sp>
          <p:nvSpPr>
            <p:cNvPr id="268" name="Google Shape;268;p6"/>
            <p:cNvSpPr/>
            <p:nvPr/>
          </p:nvSpPr>
          <p:spPr>
            <a:xfrm>
              <a:off x="-2608464" y="3711397"/>
              <a:ext cx="2605466" cy="2506399"/>
            </a:xfrm>
            <a:prstGeom prst="roundRect">
              <a:avLst>
                <a:gd name="adj" fmla="val 6190"/>
              </a:avLst>
            </a:prstGeom>
            <a:solidFill>
              <a:srgbClr val="DFF2F8"/>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pic>
          <p:nvPicPr>
            <p:cNvPr id="271" name="Google Shape;271;p6"/>
            <p:cNvPicPr preferRelativeResize="0"/>
            <p:nvPr/>
          </p:nvPicPr>
          <p:blipFill rotWithShape="1">
            <a:blip r:embed="rId7">
              <a:alphaModFix/>
            </a:blip>
            <a:srcRect/>
            <a:stretch/>
          </p:blipFill>
          <p:spPr>
            <a:xfrm>
              <a:off x="-2486463" y="4150253"/>
              <a:ext cx="2499835" cy="1644627"/>
            </a:xfrm>
            <a:prstGeom prst="rect">
              <a:avLst/>
            </a:prstGeom>
            <a:noFill/>
            <a:ln>
              <a:noFill/>
            </a:ln>
          </p:spPr>
        </p:pic>
      </p:grpSp>
      <p:grpSp>
        <p:nvGrpSpPr>
          <p:cNvPr id="272" name="Google Shape;272;p6"/>
          <p:cNvGrpSpPr/>
          <p:nvPr/>
        </p:nvGrpSpPr>
        <p:grpSpPr>
          <a:xfrm>
            <a:off x="11220065" y="4443041"/>
            <a:ext cx="2225999" cy="1021186"/>
            <a:chOff x="11193760" y="4534643"/>
            <a:chExt cx="2225999" cy="843955"/>
          </a:xfrm>
        </p:grpSpPr>
        <p:pic>
          <p:nvPicPr>
            <p:cNvPr id="273" name="Google Shape;273;p6"/>
            <p:cNvPicPr preferRelativeResize="0"/>
            <p:nvPr/>
          </p:nvPicPr>
          <p:blipFill rotWithShape="1">
            <a:blip r:embed="rId8">
              <a:alphaModFix/>
            </a:blip>
            <a:srcRect/>
            <a:stretch/>
          </p:blipFill>
          <p:spPr>
            <a:xfrm>
              <a:off x="11193760" y="4606338"/>
              <a:ext cx="1172956" cy="697484"/>
            </a:xfrm>
            <a:prstGeom prst="rect">
              <a:avLst/>
            </a:prstGeom>
            <a:noFill/>
            <a:ln>
              <a:noFill/>
            </a:ln>
          </p:spPr>
        </p:pic>
        <p:pic>
          <p:nvPicPr>
            <p:cNvPr id="274" name="Google Shape;274;p6"/>
            <p:cNvPicPr preferRelativeResize="0"/>
            <p:nvPr/>
          </p:nvPicPr>
          <p:blipFill rotWithShape="1">
            <a:blip r:embed="rId9">
              <a:alphaModFix/>
            </a:blip>
            <a:srcRect/>
            <a:stretch/>
          </p:blipFill>
          <p:spPr>
            <a:xfrm>
              <a:off x="12874285" y="4534643"/>
              <a:ext cx="545474" cy="843955"/>
            </a:xfrm>
            <a:prstGeom prst="rect">
              <a:avLst/>
            </a:prstGeom>
            <a:noFill/>
            <a:ln>
              <a:noFill/>
            </a:ln>
          </p:spPr>
        </p:pic>
        <p:cxnSp>
          <p:nvCxnSpPr>
            <p:cNvPr id="275" name="Google Shape;275;p6"/>
            <p:cNvCxnSpPr>
              <a:stCxn id="273" idx="3"/>
              <a:endCxn id="274" idx="1"/>
            </p:cNvCxnSpPr>
            <p:nvPr/>
          </p:nvCxnSpPr>
          <p:spPr>
            <a:xfrm>
              <a:off x="12366716" y="4955080"/>
              <a:ext cx="507600" cy="1500"/>
            </a:xfrm>
            <a:prstGeom prst="straightConnector1">
              <a:avLst/>
            </a:prstGeom>
            <a:noFill/>
            <a:ln w="9525" cap="flat" cmpd="sng">
              <a:solidFill>
                <a:srgbClr val="099CEC"/>
              </a:solidFill>
              <a:prstDash val="solid"/>
              <a:round/>
              <a:headEnd type="none" w="sm" len="sm"/>
              <a:tailEnd type="triangle" w="med" len="med"/>
            </a:ln>
          </p:spPr>
        </p:cxnSp>
      </p:grpSp>
      <p:pic>
        <p:nvPicPr>
          <p:cNvPr id="276" name="Google Shape;276;p6"/>
          <p:cNvPicPr preferRelativeResize="0"/>
          <p:nvPr/>
        </p:nvPicPr>
        <p:blipFill rotWithShape="1">
          <a:blip r:embed="rId10">
            <a:alphaModFix/>
          </a:blip>
          <a:srcRect/>
          <a:stretch/>
        </p:blipFill>
        <p:spPr>
          <a:xfrm>
            <a:off x="3388763" y="6651548"/>
            <a:ext cx="1109188" cy="995332"/>
          </a:xfrm>
          <a:prstGeom prst="rect">
            <a:avLst/>
          </a:prstGeom>
          <a:noFill/>
          <a:ln>
            <a:noFill/>
          </a:ln>
        </p:spPr>
      </p:pic>
      <p:grpSp>
        <p:nvGrpSpPr>
          <p:cNvPr id="277" name="Google Shape;277;p6"/>
          <p:cNvGrpSpPr/>
          <p:nvPr/>
        </p:nvGrpSpPr>
        <p:grpSpPr>
          <a:xfrm>
            <a:off x="11752818" y="6528979"/>
            <a:ext cx="1787974" cy="1252876"/>
            <a:chOff x="12274892" y="6369715"/>
            <a:chExt cx="1787974" cy="1252876"/>
          </a:xfrm>
        </p:grpSpPr>
        <p:sp>
          <p:nvSpPr>
            <p:cNvPr id="278" name="Google Shape;278;p6"/>
            <p:cNvSpPr/>
            <p:nvPr/>
          </p:nvSpPr>
          <p:spPr>
            <a:xfrm>
              <a:off x="12274892" y="6633314"/>
              <a:ext cx="933126" cy="815775"/>
            </a:xfrm>
            <a:prstGeom prst="roundRect">
              <a:avLst>
                <a:gd name="adj" fmla="val 6190"/>
              </a:avLst>
            </a:prstGeom>
            <a:solidFill>
              <a:srgbClr val="DFF2F8"/>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pic>
          <p:nvPicPr>
            <p:cNvPr id="279" name="Google Shape;279;p6"/>
            <p:cNvPicPr preferRelativeResize="0"/>
            <p:nvPr/>
          </p:nvPicPr>
          <p:blipFill rotWithShape="1">
            <a:blip r:embed="rId7">
              <a:alphaModFix/>
            </a:blip>
            <a:srcRect/>
            <a:stretch/>
          </p:blipFill>
          <p:spPr>
            <a:xfrm>
              <a:off x="12323668" y="6731569"/>
              <a:ext cx="876182" cy="576434"/>
            </a:xfrm>
            <a:prstGeom prst="rect">
              <a:avLst/>
            </a:prstGeom>
            <a:noFill/>
            <a:ln>
              <a:noFill/>
            </a:ln>
          </p:spPr>
        </p:pic>
        <p:pic>
          <p:nvPicPr>
            <p:cNvPr id="280" name="Google Shape;280;p6"/>
            <p:cNvPicPr preferRelativeResize="0"/>
            <p:nvPr/>
          </p:nvPicPr>
          <p:blipFill rotWithShape="1">
            <a:blip r:embed="rId11">
              <a:alphaModFix/>
            </a:blip>
            <a:srcRect/>
            <a:stretch/>
          </p:blipFill>
          <p:spPr>
            <a:xfrm>
              <a:off x="13611675" y="6841896"/>
              <a:ext cx="451191" cy="347005"/>
            </a:xfrm>
            <a:prstGeom prst="rect">
              <a:avLst/>
            </a:prstGeom>
            <a:noFill/>
            <a:ln>
              <a:noFill/>
            </a:ln>
          </p:spPr>
        </p:pic>
        <p:pic>
          <p:nvPicPr>
            <p:cNvPr id="281" name="Google Shape;281;p6"/>
            <p:cNvPicPr preferRelativeResize="0"/>
            <p:nvPr/>
          </p:nvPicPr>
          <p:blipFill rotWithShape="1">
            <a:blip r:embed="rId11">
              <a:alphaModFix/>
            </a:blip>
            <a:srcRect/>
            <a:stretch/>
          </p:blipFill>
          <p:spPr>
            <a:xfrm>
              <a:off x="13599009" y="6369715"/>
              <a:ext cx="451191" cy="347005"/>
            </a:xfrm>
            <a:prstGeom prst="rect">
              <a:avLst/>
            </a:prstGeom>
            <a:noFill/>
            <a:ln>
              <a:noFill/>
            </a:ln>
          </p:spPr>
        </p:pic>
        <p:pic>
          <p:nvPicPr>
            <p:cNvPr id="282" name="Google Shape;282;p6"/>
            <p:cNvPicPr preferRelativeResize="0"/>
            <p:nvPr/>
          </p:nvPicPr>
          <p:blipFill rotWithShape="1">
            <a:blip r:embed="rId11">
              <a:alphaModFix/>
            </a:blip>
            <a:srcRect/>
            <a:stretch/>
          </p:blipFill>
          <p:spPr>
            <a:xfrm>
              <a:off x="13611675" y="7275586"/>
              <a:ext cx="451191" cy="347005"/>
            </a:xfrm>
            <a:prstGeom prst="rect">
              <a:avLst/>
            </a:prstGeom>
            <a:noFill/>
            <a:ln>
              <a:noFill/>
            </a:ln>
          </p:spPr>
        </p:pic>
        <p:cxnSp>
          <p:nvCxnSpPr>
            <p:cNvPr id="283" name="Google Shape;283;p6"/>
            <p:cNvCxnSpPr>
              <a:stCxn id="279" idx="3"/>
              <a:endCxn id="281" idx="1"/>
            </p:cNvCxnSpPr>
            <p:nvPr/>
          </p:nvCxnSpPr>
          <p:spPr>
            <a:xfrm rot="10800000" flipH="1">
              <a:off x="13199850" y="6543086"/>
              <a:ext cx="399300" cy="476700"/>
            </a:xfrm>
            <a:prstGeom prst="straightConnector1">
              <a:avLst/>
            </a:prstGeom>
            <a:noFill/>
            <a:ln w="9525" cap="flat" cmpd="sng">
              <a:solidFill>
                <a:srgbClr val="099CEC"/>
              </a:solidFill>
              <a:prstDash val="solid"/>
              <a:round/>
              <a:headEnd type="none" w="sm" len="sm"/>
              <a:tailEnd type="triangle" w="med" len="med"/>
            </a:ln>
          </p:spPr>
        </p:cxnSp>
        <p:cxnSp>
          <p:nvCxnSpPr>
            <p:cNvPr id="284" name="Google Shape;284;p6"/>
            <p:cNvCxnSpPr>
              <a:stCxn id="279" idx="3"/>
              <a:endCxn id="280" idx="1"/>
            </p:cNvCxnSpPr>
            <p:nvPr/>
          </p:nvCxnSpPr>
          <p:spPr>
            <a:xfrm rot="10800000" flipH="1">
              <a:off x="13199850" y="7015286"/>
              <a:ext cx="411900" cy="4500"/>
            </a:xfrm>
            <a:prstGeom prst="straightConnector1">
              <a:avLst/>
            </a:prstGeom>
            <a:noFill/>
            <a:ln w="9525" cap="flat" cmpd="sng">
              <a:solidFill>
                <a:srgbClr val="099CEC"/>
              </a:solidFill>
              <a:prstDash val="solid"/>
              <a:round/>
              <a:headEnd type="none" w="sm" len="sm"/>
              <a:tailEnd type="triangle" w="med" len="med"/>
            </a:ln>
          </p:spPr>
        </p:cxnSp>
        <p:cxnSp>
          <p:nvCxnSpPr>
            <p:cNvPr id="285" name="Google Shape;285;p6"/>
            <p:cNvCxnSpPr>
              <a:stCxn id="279" idx="3"/>
              <a:endCxn id="282" idx="1"/>
            </p:cNvCxnSpPr>
            <p:nvPr/>
          </p:nvCxnSpPr>
          <p:spPr>
            <a:xfrm>
              <a:off x="13199850" y="7019786"/>
              <a:ext cx="411900" cy="429300"/>
            </a:xfrm>
            <a:prstGeom prst="straightConnector1">
              <a:avLst/>
            </a:prstGeom>
            <a:noFill/>
            <a:ln w="9525" cap="flat" cmpd="sng">
              <a:solidFill>
                <a:srgbClr val="099CEC"/>
              </a:solidFill>
              <a:prstDash val="solid"/>
              <a:round/>
              <a:headEnd type="none" w="sm" len="sm"/>
              <a:tailEnd type="triangle" w="med" len="med"/>
            </a:ln>
          </p:spPr>
        </p:cxnSp>
      </p:grpSp>
      <p:grpSp>
        <p:nvGrpSpPr>
          <p:cNvPr id="286" name="Google Shape;286;p6"/>
          <p:cNvGrpSpPr/>
          <p:nvPr/>
        </p:nvGrpSpPr>
        <p:grpSpPr>
          <a:xfrm>
            <a:off x="2724900" y="4357287"/>
            <a:ext cx="831791" cy="374064"/>
            <a:chOff x="2544392" y="4618743"/>
            <a:chExt cx="469514" cy="191956"/>
          </a:xfrm>
        </p:grpSpPr>
        <p:sp>
          <p:nvSpPr>
            <p:cNvPr id="287" name="Google Shape;287;p6"/>
            <p:cNvSpPr/>
            <p:nvPr/>
          </p:nvSpPr>
          <p:spPr>
            <a:xfrm>
              <a:off x="2863507" y="4721791"/>
              <a:ext cx="148018" cy="60951"/>
            </a:xfrm>
            <a:custGeom>
              <a:avLst/>
              <a:gdLst/>
              <a:ahLst/>
              <a:cxnLst/>
              <a:rect l="l" t="t" r="r" b="b"/>
              <a:pathLst>
                <a:path w="444" h="268" extrusionOk="0">
                  <a:moveTo>
                    <a:pt x="1" y="256"/>
                  </a:moveTo>
                  <a:cubicBezTo>
                    <a:pt x="1" y="245"/>
                    <a:pt x="1" y="234"/>
                    <a:pt x="1" y="223"/>
                  </a:cubicBezTo>
                  <a:cubicBezTo>
                    <a:pt x="0" y="215"/>
                    <a:pt x="3" y="214"/>
                    <a:pt x="10" y="214"/>
                  </a:cubicBezTo>
                  <a:cubicBezTo>
                    <a:pt x="28" y="214"/>
                    <a:pt x="46" y="214"/>
                    <a:pt x="64" y="214"/>
                  </a:cubicBezTo>
                  <a:cubicBezTo>
                    <a:pt x="71" y="214"/>
                    <a:pt x="75" y="213"/>
                    <a:pt x="72" y="204"/>
                  </a:cubicBezTo>
                  <a:cubicBezTo>
                    <a:pt x="70" y="199"/>
                    <a:pt x="70" y="193"/>
                    <a:pt x="69" y="188"/>
                  </a:cubicBezTo>
                  <a:cubicBezTo>
                    <a:pt x="100" y="200"/>
                    <a:pt x="120" y="178"/>
                    <a:pt x="144" y="164"/>
                  </a:cubicBezTo>
                  <a:cubicBezTo>
                    <a:pt x="129" y="162"/>
                    <a:pt x="116" y="159"/>
                    <a:pt x="103" y="158"/>
                  </a:cubicBezTo>
                  <a:cubicBezTo>
                    <a:pt x="90" y="158"/>
                    <a:pt x="77" y="152"/>
                    <a:pt x="63" y="155"/>
                  </a:cubicBezTo>
                  <a:cubicBezTo>
                    <a:pt x="59" y="148"/>
                    <a:pt x="57" y="140"/>
                    <a:pt x="57" y="131"/>
                  </a:cubicBezTo>
                  <a:cubicBezTo>
                    <a:pt x="77" y="129"/>
                    <a:pt x="90" y="114"/>
                    <a:pt x="108" y="106"/>
                  </a:cubicBezTo>
                  <a:cubicBezTo>
                    <a:pt x="87" y="103"/>
                    <a:pt x="68" y="100"/>
                    <a:pt x="49" y="97"/>
                  </a:cubicBezTo>
                  <a:cubicBezTo>
                    <a:pt x="43" y="82"/>
                    <a:pt x="42" y="66"/>
                    <a:pt x="38" y="50"/>
                  </a:cubicBezTo>
                  <a:cubicBezTo>
                    <a:pt x="33" y="34"/>
                    <a:pt x="30" y="17"/>
                    <a:pt x="27" y="0"/>
                  </a:cubicBezTo>
                  <a:cubicBezTo>
                    <a:pt x="56" y="1"/>
                    <a:pt x="83" y="6"/>
                    <a:pt x="112" y="10"/>
                  </a:cubicBezTo>
                  <a:cubicBezTo>
                    <a:pt x="142" y="13"/>
                    <a:pt x="172" y="17"/>
                    <a:pt x="202" y="21"/>
                  </a:cubicBezTo>
                  <a:cubicBezTo>
                    <a:pt x="232" y="24"/>
                    <a:pt x="263" y="28"/>
                    <a:pt x="293" y="32"/>
                  </a:cubicBezTo>
                  <a:cubicBezTo>
                    <a:pt x="324" y="35"/>
                    <a:pt x="354" y="39"/>
                    <a:pt x="385" y="43"/>
                  </a:cubicBezTo>
                  <a:cubicBezTo>
                    <a:pt x="404" y="45"/>
                    <a:pt x="422" y="47"/>
                    <a:pt x="440" y="49"/>
                  </a:cubicBezTo>
                  <a:cubicBezTo>
                    <a:pt x="442" y="49"/>
                    <a:pt x="443" y="50"/>
                    <a:pt x="444" y="52"/>
                  </a:cubicBezTo>
                  <a:cubicBezTo>
                    <a:pt x="444" y="56"/>
                    <a:pt x="440" y="57"/>
                    <a:pt x="437" y="58"/>
                  </a:cubicBezTo>
                  <a:cubicBezTo>
                    <a:pt x="323" y="126"/>
                    <a:pt x="208" y="194"/>
                    <a:pt x="94" y="261"/>
                  </a:cubicBezTo>
                  <a:cubicBezTo>
                    <a:pt x="91" y="263"/>
                    <a:pt x="87" y="265"/>
                    <a:pt x="86" y="268"/>
                  </a:cubicBezTo>
                  <a:lnTo>
                    <a:pt x="1" y="256"/>
                  </a:lnTo>
                  <a:close/>
                  <a:moveTo>
                    <a:pt x="102" y="134"/>
                  </a:moveTo>
                  <a:cubicBezTo>
                    <a:pt x="102" y="135"/>
                    <a:pt x="102" y="136"/>
                    <a:pt x="103" y="137"/>
                  </a:cubicBezTo>
                  <a:cubicBezTo>
                    <a:pt x="120" y="139"/>
                    <a:pt x="138" y="141"/>
                    <a:pt x="156" y="143"/>
                  </a:cubicBezTo>
                  <a:cubicBezTo>
                    <a:pt x="163" y="144"/>
                    <a:pt x="170" y="148"/>
                    <a:pt x="177" y="144"/>
                  </a:cubicBezTo>
                  <a:cubicBezTo>
                    <a:pt x="190" y="136"/>
                    <a:pt x="202" y="128"/>
                    <a:pt x="217" y="119"/>
                  </a:cubicBezTo>
                  <a:cubicBezTo>
                    <a:pt x="200" y="117"/>
                    <a:pt x="185" y="115"/>
                    <a:pt x="170" y="113"/>
                  </a:cubicBezTo>
                  <a:cubicBezTo>
                    <a:pt x="161" y="112"/>
                    <a:pt x="150" y="108"/>
                    <a:pt x="142" y="111"/>
                  </a:cubicBezTo>
                  <a:cubicBezTo>
                    <a:pt x="128" y="116"/>
                    <a:pt x="115" y="126"/>
                    <a:pt x="102" y="134"/>
                  </a:cubicBezTo>
                  <a:close/>
                  <a:moveTo>
                    <a:pt x="279" y="83"/>
                  </a:moveTo>
                  <a:cubicBezTo>
                    <a:pt x="279" y="82"/>
                    <a:pt x="279" y="82"/>
                    <a:pt x="279" y="81"/>
                  </a:cubicBezTo>
                  <a:cubicBezTo>
                    <a:pt x="264" y="79"/>
                    <a:pt x="249" y="77"/>
                    <a:pt x="234" y="75"/>
                  </a:cubicBezTo>
                  <a:cubicBezTo>
                    <a:pt x="224" y="74"/>
                    <a:pt x="214" y="70"/>
                    <a:pt x="204" y="75"/>
                  </a:cubicBezTo>
                  <a:cubicBezTo>
                    <a:pt x="192" y="81"/>
                    <a:pt x="181" y="89"/>
                    <a:pt x="168" y="97"/>
                  </a:cubicBezTo>
                  <a:cubicBezTo>
                    <a:pt x="193" y="100"/>
                    <a:pt x="216" y="103"/>
                    <a:pt x="239" y="106"/>
                  </a:cubicBezTo>
                  <a:cubicBezTo>
                    <a:pt x="241" y="107"/>
                    <a:pt x="243" y="105"/>
                    <a:pt x="244" y="104"/>
                  </a:cubicBezTo>
                  <a:cubicBezTo>
                    <a:pt x="256" y="97"/>
                    <a:pt x="268" y="90"/>
                    <a:pt x="279" y="83"/>
                  </a:cubicBezTo>
                  <a:close/>
                  <a:moveTo>
                    <a:pt x="52" y="84"/>
                  </a:moveTo>
                  <a:cubicBezTo>
                    <a:pt x="70" y="87"/>
                    <a:pt x="85" y="89"/>
                    <a:pt x="100" y="91"/>
                  </a:cubicBezTo>
                  <a:cubicBezTo>
                    <a:pt x="112" y="92"/>
                    <a:pt x="123" y="96"/>
                    <a:pt x="135" y="88"/>
                  </a:cubicBezTo>
                  <a:cubicBezTo>
                    <a:pt x="142" y="82"/>
                    <a:pt x="151" y="78"/>
                    <a:pt x="159" y="73"/>
                  </a:cubicBezTo>
                  <a:cubicBezTo>
                    <a:pt x="161" y="72"/>
                    <a:pt x="164" y="72"/>
                    <a:pt x="163" y="69"/>
                  </a:cubicBezTo>
                  <a:cubicBezTo>
                    <a:pt x="162" y="66"/>
                    <a:pt x="159" y="67"/>
                    <a:pt x="157" y="67"/>
                  </a:cubicBezTo>
                  <a:cubicBezTo>
                    <a:pt x="143" y="66"/>
                    <a:pt x="128" y="63"/>
                    <a:pt x="113" y="61"/>
                  </a:cubicBezTo>
                  <a:cubicBezTo>
                    <a:pt x="105" y="60"/>
                    <a:pt x="96" y="59"/>
                    <a:pt x="88" y="63"/>
                  </a:cubicBezTo>
                  <a:cubicBezTo>
                    <a:pt x="77" y="70"/>
                    <a:pt x="66" y="76"/>
                    <a:pt x="52" y="84"/>
                  </a:cubicBezTo>
                  <a:close/>
                </a:path>
              </a:pathLst>
            </a:custGeom>
            <a:solidFill>
              <a:srgbClr val="9A9A9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88" name="Google Shape;288;p6"/>
            <p:cNvSpPr/>
            <p:nvPr/>
          </p:nvSpPr>
          <p:spPr>
            <a:xfrm>
              <a:off x="2891351" y="4732844"/>
              <a:ext cx="122555" cy="55913"/>
            </a:xfrm>
            <a:custGeom>
              <a:avLst/>
              <a:gdLst/>
              <a:ahLst/>
              <a:cxnLst/>
              <a:rect l="l" t="t" r="r" b="b"/>
              <a:pathLst>
                <a:path w="368" h="246" extrusionOk="0">
                  <a:moveTo>
                    <a:pt x="5" y="246"/>
                  </a:moveTo>
                  <a:cubicBezTo>
                    <a:pt x="0" y="237"/>
                    <a:pt x="4" y="228"/>
                    <a:pt x="3" y="219"/>
                  </a:cubicBezTo>
                  <a:cubicBezTo>
                    <a:pt x="4" y="216"/>
                    <a:pt x="8" y="214"/>
                    <a:pt x="11" y="212"/>
                  </a:cubicBezTo>
                  <a:cubicBezTo>
                    <a:pt x="125" y="145"/>
                    <a:pt x="240" y="77"/>
                    <a:pt x="354" y="9"/>
                  </a:cubicBezTo>
                  <a:cubicBezTo>
                    <a:pt x="357" y="8"/>
                    <a:pt x="361" y="7"/>
                    <a:pt x="361" y="3"/>
                  </a:cubicBezTo>
                  <a:cubicBezTo>
                    <a:pt x="363" y="3"/>
                    <a:pt x="366" y="0"/>
                    <a:pt x="367" y="5"/>
                  </a:cubicBezTo>
                  <a:cubicBezTo>
                    <a:pt x="368" y="8"/>
                    <a:pt x="368" y="10"/>
                    <a:pt x="365" y="12"/>
                  </a:cubicBezTo>
                  <a:cubicBezTo>
                    <a:pt x="358" y="16"/>
                    <a:pt x="352" y="21"/>
                    <a:pt x="345" y="25"/>
                  </a:cubicBezTo>
                  <a:cubicBezTo>
                    <a:pt x="233" y="97"/>
                    <a:pt x="122" y="170"/>
                    <a:pt x="10" y="243"/>
                  </a:cubicBezTo>
                  <a:cubicBezTo>
                    <a:pt x="8" y="244"/>
                    <a:pt x="6" y="245"/>
                    <a:pt x="5" y="246"/>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89" name="Google Shape;289;p6"/>
            <p:cNvSpPr/>
            <p:nvPr/>
          </p:nvSpPr>
          <p:spPr>
            <a:xfrm>
              <a:off x="2567712" y="4757875"/>
              <a:ext cx="3569" cy="1788"/>
            </a:xfrm>
            <a:custGeom>
              <a:avLst/>
              <a:gdLst/>
              <a:ahLst/>
              <a:cxnLst/>
              <a:rect l="l" t="t" r="r" b="b"/>
              <a:pathLst>
                <a:path w="11" h="8" extrusionOk="0">
                  <a:moveTo>
                    <a:pt x="11" y="0"/>
                  </a:moveTo>
                  <a:cubicBezTo>
                    <a:pt x="10" y="8"/>
                    <a:pt x="5" y="6"/>
                    <a:pt x="0" y="6"/>
                  </a:cubicBezTo>
                  <a:cubicBezTo>
                    <a:pt x="3" y="3"/>
                    <a:pt x="7" y="1"/>
                    <a:pt x="11"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0" name="Google Shape;290;p6"/>
            <p:cNvSpPr/>
            <p:nvPr/>
          </p:nvSpPr>
          <p:spPr>
            <a:xfrm>
              <a:off x="2554386" y="4809724"/>
              <a:ext cx="2142" cy="975"/>
            </a:xfrm>
            <a:custGeom>
              <a:avLst/>
              <a:gdLst/>
              <a:ahLst/>
              <a:cxnLst/>
              <a:rect l="l" t="t" r="r" b="b"/>
              <a:pathLst>
                <a:path w="7" h="4" extrusionOk="0">
                  <a:moveTo>
                    <a:pt x="0" y="0"/>
                  </a:moveTo>
                  <a:cubicBezTo>
                    <a:pt x="3" y="0"/>
                    <a:pt x="7" y="0"/>
                    <a:pt x="7" y="4"/>
                  </a:cubicBezTo>
                  <a:cubicBezTo>
                    <a:pt x="4" y="4"/>
                    <a:pt x="2" y="2"/>
                    <a:pt x="0"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1" name="Google Shape;291;p6"/>
            <p:cNvSpPr/>
            <p:nvPr/>
          </p:nvSpPr>
          <p:spPr>
            <a:xfrm>
              <a:off x="2544392" y="4618743"/>
              <a:ext cx="344105" cy="161237"/>
            </a:xfrm>
            <a:custGeom>
              <a:avLst/>
              <a:gdLst/>
              <a:ahLst/>
              <a:cxnLst/>
              <a:rect l="l" t="t" r="r" b="b"/>
              <a:pathLst>
                <a:path w="1033" h="709" extrusionOk="0">
                  <a:moveTo>
                    <a:pt x="365" y="624"/>
                  </a:moveTo>
                  <a:cubicBezTo>
                    <a:pt x="399" y="629"/>
                    <a:pt x="433" y="634"/>
                    <a:pt x="468" y="639"/>
                  </a:cubicBezTo>
                  <a:cubicBezTo>
                    <a:pt x="485" y="641"/>
                    <a:pt x="502" y="644"/>
                    <a:pt x="520" y="646"/>
                  </a:cubicBezTo>
                  <a:cubicBezTo>
                    <a:pt x="520" y="646"/>
                    <a:pt x="520" y="646"/>
                    <a:pt x="520" y="646"/>
                  </a:cubicBezTo>
                  <a:cubicBezTo>
                    <a:pt x="555" y="652"/>
                    <a:pt x="590" y="655"/>
                    <a:pt x="624" y="662"/>
                  </a:cubicBezTo>
                  <a:cubicBezTo>
                    <a:pt x="679" y="670"/>
                    <a:pt x="733" y="677"/>
                    <a:pt x="788" y="685"/>
                  </a:cubicBezTo>
                  <a:cubicBezTo>
                    <a:pt x="839" y="692"/>
                    <a:pt x="890" y="699"/>
                    <a:pt x="941" y="707"/>
                  </a:cubicBezTo>
                  <a:cubicBezTo>
                    <a:pt x="947" y="708"/>
                    <a:pt x="953" y="708"/>
                    <a:pt x="959" y="709"/>
                  </a:cubicBezTo>
                  <a:cubicBezTo>
                    <a:pt x="959" y="698"/>
                    <a:pt x="959" y="687"/>
                    <a:pt x="959" y="676"/>
                  </a:cubicBezTo>
                  <a:cubicBezTo>
                    <a:pt x="958" y="668"/>
                    <a:pt x="961" y="667"/>
                    <a:pt x="968" y="667"/>
                  </a:cubicBezTo>
                  <a:cubicBezTo>
                    <a:pt x="986" y="667"/>
                    <a:pt x="1004" y="667"/>
                    <a:pt x="1022" y="667"/>
                  </a:cubicBezTo>
                  <a:cubicBezTo>
                    <a:pt x="1029" y="667"/>
                    <a:pt x="1033" y="666"/>
                    <a:pt x="1030" y="657"/>
                  </a:cubicBezTo>
                  <a:cubicBezTo>
                    <a:pt x="1028" y="652"/>
                    <a:pt x="1028" y="646"/>
                    <a:pt x="1027" y="641"/>
                  </a:cubicBezTo>
                  <a:cubicBezTo>
                    <a:pt x="1024" y="630"/>
                    <a:pt x="1020" y="620"/>
                    <a:pt x="1021" y="608"/>
                  </a:cubicBezTo>
                  <a:cubicBezTo>
                    <a:pt x="1017" y="601"/>
                    <a:pt x="1015" y="593"/>
                    <a:pt x="1015" y="584"/>
                  </a:cubicBezTo>
                  <a:cubicBezTo>
                    <a:pt x="1010" y="573"/>
                    <a:pt x="1008" y="562"/>
                    <a:pt x="1007" y="550"/>
                  </a:cubicBezTo>
                  <a:cubicBezTo>
                    <a:pt x="1001" y="535"/>
                    <a:pt x="1000" y="519"/>
                    <a:pt x="996" y="503"/>
                  </a:cubicBezTo>
                  <a:cubicBezTo>
                    <a:pt x="991" y="487"/>
                    <a:pt x="988" y="470"/>
                    <a:pt x="985" y="453"/>
                  </a:cubicBezTo>
                  <a:cubicBezTo>
                    <a:pt x="982" y="440"/>
                    <a:pt x="978" y="426"/>
                    <a:pt x="975" y="413"/>
                  </a:cubicBezTo>
                  <a:cubicBezTo>
                    <a:pt x="974" y="408"/>
                    <a:pt x="974" y="404"/>
                    <a:pt x="973" y="399"/>
                  </a:cubicBezTo>
                  <a:cubicBezTo>
                    <a:pt x="964" y="357"/>
                    <a:pt x="954" y="315"/>
                    <a:pt x="945" y="273"/>
                  </a:cubicBezTo>
                  <a:cubicBezTo>
                    <a:pt x="940" y="253"/>
                    <a:pt x="936" y="232"/>
                    <a:pt x="932" y="212"/>
                  </a:cubicBezTo>
                  <a:cubicBezTo>
                    <a:pt x="930" y="210"/>
                    <a:pt x="932" y="205"/>
                    <a:pt x="928" y="204"/>
                  </a:cubicBezTo>
                  <a:cubicBezTo>
                    <a:pt x="914" y="140"/>
                    <a:pt x="914" y="140"/>
                    <a:pt x="914" y="140"/>
                  </a:cubicBezTo>
                  <a:cubicBezTo>
                    <a:pt x="914" y="140"/>
                    <a:pt x="914" y="139"/>
                    <a:pt x="915" y="139"/>
                  </a:cubicBezTo>
                  <a:cubicBezTo>
                    <a:pt x="912" y="125"/>
                    <a:pt x="909" y="110"/>
                    <a:pt x="905" y="95"/>
                  </a:cubicBezTo>
                  <a:cubicBezTo>
                    <a:pt x="901" y="76"/>
                    <a:pt x="901" y="77"/>
                    <a:pt x="881" y="75"/>
                  </a:cubicBezTo>
                  <a:cubicBezTo>
                    <a:pt x="880" y="74"/>
                    <a:pt x="878" y="74"/>
                    <a:pt x="876" y="74"/>
                  </a:cubicBezTo>
                  <a:cubicBezTo>
                    <a:pt x="847" y="72"/>
                    <a:pt x="817" y="68"/>
                    <a:pt x="788" y="67"/>
                  </a:cubicBezTo>
                  <a:cubicBezTo>
                    <a:pt x="779" y="65"/>
                    <a:pt x="771" y="65"/>
                    <a:pt x="762" y="65"/>
                  </a:cubicBezTo>
                  <a:cubicBezTo>
                    <a:pt x="758" y="63"/>
                    <a:pt x="754" y="63"/>
                    <a:pt x="750" y="63"/>
                  </a:cubicBezTo>
                  <a:cubicBezTo>
                    <a:pt x="730" y="61"/>
                    <a:pt x="710" y="60"/>
                    <a:pt x="691" y="59"/>
                  </a:cubicBezTo>
                  <a:cubicBezTo>
                    <a:pt x="658" y="56"/>
                    <a:pt x="626" y="52"/>
                    <a:pt x="594" y="50"/>
                  </a:cubicBezTo>
                  <a:cubicBezTo>
                    <a:pt x="577" y="49"/>
                    <a:pt x="559" y="49"/>
                    <a:pt x="542" y="45"/>
                  </a:cubicBezTo>
                  <a:moveTo>
                    <a:pt x="542" y="45"/>
                  </a:moveTo>
                  <a:cubicBezTo>
                    <a:pt x="523" y="44"/>
                    <a:pt x="503" y="43"/>
                    <a:pt x="484" y="41"/>
                  </a:cubicBezTo>
                  <a:cubicBezTo>
                    <a:pt x="467" y="39"/>
                    <a:pt x="450" y="38"/>
                    <a:pt x="433" y="36"/>
                  </a:cubicBezTo>
                  <a:cubicBezTo>
                    <a:pt x="400" y="33"/>
                    <a:pt x="366" y="30"/>
                    <a:pt x="333" y="29"/>
                  </a:cubicBezTo>
                  <a:cubicBezTo>
                    <a:pt x="332" y="28"/>
                    <a:pt x="331" y="27"/>
                    <a:pt x="330" y="27"/>
                  </a:cubicBezTo>
                  <a:cubicBezTo>
                    <a:pt x="304" y="25"/>
                    <a:pt x="278" y="23"/>
                    <a:pt x="252" y="21"/>
                  </a:cubicBezTo>
                  <a:cubicBezTo>
                    <a:pt x="233" y="19"/>
                    <a:pt x="214" y="18"/>
                    <a:pt x="195" y="16"/>
                  </a:cubicBezTo>
                  <a:cubicBezTo>
                    <a:pt x="165" y="13"/>
                    <a:pt x="135" y="10"/>
                    <a:pt x="105" y="8"/>
                  </a:cubicBezTo>
                  <a:cubicBezTo>
                    <a:pt x="86" y="7"/>
                    <a:pt x="68" y="4"/>
                    <a:pt x="49" y="3"/>
                  </a:cubicBezTo>
                  <a:cubicBezTo>
                    <a:pt x="35" y="2"/>
                    <a:pt x="21" y="1"/>
                    <a:pt x="7" y="0"/>
                  </a:cubicBezTo>
                  <a:cubicBezTo>
                    <a:pt x="2" y="0"/>
                    <a:pt x="0" y="2"/>
                    <a:pt x="2" y="7"/>
                  </a:cubicBezTo>
                  <a:cubicBezTo>
                    <a:pt x="5" y="19"/>
                    <a:pt x="7" y="30"/>
                    <a:pt x="10" y="42"/>
                  </a:cubicBezTo>
                  <a:cubicBezTo>
                    <a:pt x="23" y="97"/>
                    <a:pt x="37" y="152"/>
                    <a:pt x="50" y="207"/>
                  </a:cubicBezTo>
                  <a:cubicBezTo>
                    <a:pt x="68" y="283"/>
                    <a:pt x="86" y="359"/>
                    <a:pt x="105" y="435"/>
                  </a:cubicBezTo>
                  <a:cubicBezTo>
                    <a:pt x="116" y="482"/>
                    <a:pt x="127" y="529"/>
                    <a:pt x="139" y="575"/>
                  </a:cubicBezTo>
                  <a:cubicBezTo>
                    <a:pt x="140" y="580"/>
                    <a:pt x="136" y="586"/>
                    <a:pt x="141" y="590"/>
                  </a:cubicBezTo>
                  <a:cubicBezTo>
                    <a:pt x="142" y="591"/>
                    <a:pt x="143" y="592"/>
                    <a:pt x="144" y="593"/>
                  </a:cubicBezTo>
                  <a:cubicBezTo>
                    <a:pt x="168" y="596"/>
                    <a:pt x="192" y="598"/>
                    <a:pt x="215" y="604"/>
                  </a:cubicBezTo>
                  <a:cubicBezTo>
                    <a:pt x="265" y="610"/>
                    <a:pt x="315" y="617"/>
                    <a:pt x="365" y="624"/>
                  </a:cubicBezTo>
                  <a:moveTo>
                    <a:pt x="574" y="432"/>
                  </a:moveTo>
                  <a:cubicBezTo>
                    <a:pt x="561" y="440"/>
                    <a:pt x="547" y="441"/>
                    <a:pt x="532" y="443"/>
                  </a:cubicBezTo>
                  <a:cubicBezTo>
                    <a:pt x="489" y="441"/>
                    <a:pt x="451" y="428"/>
                    <a:pt x="420" y="397"/>
                  </a:cubicBezTo>
                  <a:cubicBezTo>
                    <a:pt x="412" y="388"/>
                    <a:pt x="405" y="379"/>
                    <a:pt x="402" y="367"/>
                  </a:cubicBezTo>
                  <a:cubicBezTo>
                    <a:pt x="395" y="347"/>
                    <a:pt x="403" y="329"/>
                    <a:pt x="421" y="319"/>
                  </a:cubicBezTo>
                  <a:cubicBezTo>
                    <a:pt x="448" y="304"/>
                    <a:pt x="475" y="307"/>
                    <a:pt x="503" y="313"/>
                  </a:cubicBezTo>
                  <a:cubicBezTo>
                    <a:pt x="517" y="317"/>
                    <a:pt x="531" y="323"/>
                    <a:pt x="544" y="329"/>
                  </a:cubicBezTo>
                  <a:cubicBezTo>
                    <a:pt x="544" y="329"/>
                    <a:pt x="544" y="329"/>
                    <a:pt x="544" y="329"/>
                  </a:cubicBezTo>
                  <a:cubicBezTo>
                    <a:pt x="564" y="342"/>
                    <a:pt x="582" y="357"/>
                    <a:pt x="592" y="379"/>
                  </a:cubicBezTo>
                  <a:cubicBezTo>
                    <a:pt x="601" y="399"/>
                    <a:pt x="594" y="421"/>
                    <a:pt x="574" y="432"/>
                  </a:cubicBezTo>
                  <a:close/>
                  <a:moveTo>
                    <a:pt x="640" y="398"/>
                  </a:moveTo>
                  <a:cubicBezTo>
                    <a:pt x="639" y="397"/>
                    <a:pt x="639" y="397"/>
                    <a:pt x="639" y="397"/>
                  </a:cubicBezTo>
                  <a:cubicBezTo>
                    <a:pt x="640" y="397"/>
                    <a:pt x="640" y="397"/>
                    <a:pt x="640" y="397"/>
                  </a:cubicBezTo>
                  <a:cubicBezTo>
                    <a:pt x="640" y="397"/>
                    <a:pt x="640" y="397"/>
                    <a:pt x="640" y="397"/>
                  </a:cubicBezTo>
                  <a:cubicBezTo>
                    <a:pt x="640" y="397"/>
                    <a:pt x="640" y="398"/>
                    <a:pt x="640" y="398"/>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2" name="Google Shape;292;p6"/>
            <p:cNvSpPr/>
            <p:nvPr/>
          </p:nvSpPr>
          <p:spPr>
            <a:xfrm>
              <a:off x="2591988" y="4753486"/>
              <a:ext cx="301032" cy="36246"/>
            </a:xfrm>
            <a:custGeom>
              <a:avLst/>
              <a:gdLst/>
              <a:ahLst/>
              <a:cxnLst/>
              <a:rect l="l" t="t" r="r" b="b"/>
              <a:pathLst>
                <a:path w="903" h="159" extrusionOk="0">
                  <a:moveTo>
                    <a:pt x="816" y="116"/>
                  </a:moveTo>
                  <a:cubicBezTo>
                    <a:pt x="810" y="115"/>
                    <a:pt x="804" y="115"/>
                    <a:pt x="798" y="114"/>
                  </a:cubicBezTo>
                  <a:cubicBezTo>
                    <a:pt x="747" y="106"/>
                    <a:pt x="696" y="99"/>
                    <a:pt x="645" y="92"/>
                  </a:cubicBezTo>
                  <a:cubicBezTo>
                    <a:pt x="590" y="84"/>
                    <a:pt x="536" y="77"/>
                    <a:pt x="481" y="69"/>
                  </a:cubicBezTo>
                  <a:cubicBezTo>
                    <a:pt x="447" y="62"/>
                    <a:pt x="412" y="59"/>
                    <a:pt x="377" y="53"/>
                  </a:cubicBezTo>
                  <a:cubicBezTo>
                    <a:pt x="359" y="51"/>
                    <a:pt x="342" y="48"/>
                    <a:pt x="325" y="46"/>
                  </a:cubicBezTo>
                  <a:cubicBezTo>
                    <a:pt x="290" y="41"/>
                    <a:pt x="256" y="36"/>
                    <a:pt x="222" y="31"/>
                  </a:cubicBezTo>
                  <a:cubicBezTo>
                    <a:pt x="172" y="24"/>
                    <a:pt x="122" y="17"/>
                    <a:pt x="72" y="11"/>
                  </a:cubicBezTo>
                  <a:cubicBezTo>
                    <a:pt x="49" y="5"/>
                    <a:pt x="25" y="3"/>
                    <a:pt x="1" y="0"/>
                  </a:cubicBezTo>
                  <a:cubicBezTo>
                    <a:pt x="1" y="6"/>
                    <a:pt x="1" y="13"/>
                    <a:pt x="0" y="20"/>
                  </a:cubicBezTo>
                  <a:cubicBezTo>
                    <a:pt x="0" y="24"/>
                    <a:pt x="2" y="27"/>
                    <a:pt x="7" y="28"/>
                  </a:cubicBezTo>
                  <a:cubicBezTo>
                    <a:pt x="39" y="32"/>
                    <a:pt x="71" y="37"/>
                    <a:pt x="103" y="42"/>
                  </a:cubicBezTo>
                  <a:cubicBezTo>
                    <a:pt x="108" y="42"/>
                    <a:pt x="113" y="43"/>
                    <a:pt x="117" y="44"/>
                  </a:cubicBezTo>
                  <a:cubicBezTo>
                    <a:pt x="120" y="43"/>
                    <a:pt x="123" y="44"/>
                    <a:pt x="125" y="46"/>
                  </a:cubicBezTo>
                  <a:cubicBezTo>
                    <a:pt x="141" y="46"/>
                    <a:pt x="156" y="49"/>
                    <a:pt x="172" y="52"/>
                  </a:cubicBezTo>
                  <a:cubicBezTo>
                    <a:pt x="194" y="55"/>
                    <a:pt x="216" y="57"/>
                    <a:pt x="238" y="61"/>
                  </a:cubicBezTo>
                  <a:cubicBezTo>
                    <a:pt x="270" y="66"/>
                    <a:pt x="303" y="72"/>
                    <a:pt x="335" y="76"/>
                  </a:cubicBezTo>
                  <a:cubicBezTo>
                    <a:pt x="367" y="79"/>
                    <a:pt x="399" y="86"/>
                    <a:pt x="430" y="89"/>
                  </a:cubicBezTo>
                  <a:cubicBezTo>
                    <a:pt x="448" y="91"/>
                    <a:pt x="464" y="96"/>
                    <a:pt x="482" y="96"/>
                  </a:cubicBezTo>
                  <a:cubicBezTo>
                    <a:pt x="507" y="100"/>
                    <a:pt x="533" y="104"/>
                    <a:pt x="558" y="108"/>
                  </a:cubicBezTo>
                  <a:cubicBezTo>
                    <a:pt x="571" y="109"/>
                    <a:pt x="583" y="110"/>
                    <a:pt x="595" y="113"/>
                  </a:cubicBezTo>
                  <a:cubicBezTo>
                    <a:pt x="629" y="119"/>
                    <a:pt x="664" y="123"/>
                    <a:pt x="698" y="128"/>
                  </a:cubicBezTo>
                  <a:cubicBezTo>
                    <a:pt x="736" y="134"/>
                    <a:pt x="773" y="139"/>
                    <a:pt x="810" y="144"/>
                  </a:cubicBezTo>
                  <a:cubicBezTo>
                    <a:pt x="813" y="145"/>
                    <a:pt x="816" y="146"/>
                    <a:pt x="816" y="150"/>
                  </a:cubicBezTo>
                  <a:cubicBezTo>
                    <a:pt x="816" y="156"/>
                    <a:pt x="820" y="156"/>
                    <a:pt x="824" y="156"/>
                  </a:cubicBezTo>
                  <a:cubicBezTo>
                    <a:pt x="847" y="156"/>
                    <a:pt x="870" y="157"/>
                    <a:pt x="893" y="157"/>
                  </a:cubicBezTo>
                  <a:cubicBezTo>
                    <a:pt x="896" y="156"/>
                    <a:pt x="900" y="159"/>
                    <a:pt x="903" y="155"/>
                  </a:cubicBezTo>
                  <a:cubicBezTo>
                    <a:pt x="898" y="146"/>
                    <a:pt x="902" y="137"/>
                    <a:pt x="901" y="128"/>
                  </a:cubicBezTo>
                  <a:cubicBezTo>
                    <a:pt x="893" y="127"/>
                    <a:pt x="888" y="126"/>
                    <a:pt x="880" y="125"/>
                  </a:cubicBezTo>
                  <a:lnTo>
                    <a:pt x="816" y="116"/>
                  </a:ln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3" name="Google Shape;293;p6"/>
            <p:cNvSpPr/>
            <p:nvPr/>
          </p:nvSpPr>
          <p:spPr>
            <a:xfrm>
              <a:off x="2675992" y="4687821"/>
              <a:ext cx="68536" cy="31695"/>
            </a:xfrm>
            <a:custGeom>
              <a:avLst/>
              <a:gdLst/>
              <a:ahLst/>
              <a:cxnLst/>
              <a:rect l="l" t="t" r="r" b="b"/>
              <a:pathLst>
                <a:path w="206" h="139" extrusionOk="0">
                  <a:moveTo>
                    <a:pt x="137" y="139"/>
                  </a:moveTo>
                  <a:cubicBezTo>
                    <a:pt x="94" y="137"/>
                    <a:pt x="56" y="124"/>
                    <a:pt x="25" y="93"/>
                  </a:cubicBezTo>
                  <a:cubicBezTo>
                    <a:pt x="17" y="84"/>
                    <a:pt x="10" y="75"/>
                    <a:pt x="7" y="63"/>
                  </a:cubicBezTo>
                  <a:cubicBezTo>
                    <a:pt x="0" y="43"/>
                    <a:pt x="8" y="25"/>
                    <a:pt x="26" y="15"/>
                  </a:cubicBezTo>
                  <a:cubicBezTo>
                    <a:pt x="53" y="0"/>
                    <a:pt x="80" y="3"/>
                    <a:pt x="108" y="9"/>
                  </a:cubicBezTo>
                  <a:cubicBezTo>
                    <a:pt x="122" y="13"/>
                    <a:pt x="136" y="19"/>
                    <a:pt x="149" y="25"/>
                  </a:cubicBezTo>
                  <a:cubicBezTo>
                    <a:pt x="169" y="38"/>
                    <a:pt x="187" y="53"/>
                    <a:pt x="197" y="75"/>
                  </a:cubicBezTo>
                  <a:cubicBezTo>
                    <a:pt x="206" y="95"/>
                    <a:pt x="199" y="117"/>
                    <a:pt x="179" y="128"/>
                  </a:cubicBezTo>
                  <a:cubicBezTo>
                    <a:pt x="166" y="136"/>
                    <a:pt x="152" y="137"/>
                    <a:pt x="137" y="139"/>
                  </a:cubicBezTo>
                  <a:close/>
                  <a:moveTo>
                    <a:pt x="122" y="115"/>
                  </a:moveTo>
                  <a:cubicBezTo>
                    <a:pt x="126" y="115"/>
                    <a:pt x="130" y="116"/>
                    <a:pt x="134" y="115"/>
                  </a:cubicBezTo>
                  <a:cubicBezTo>
                    <a:pt x="145" y="113"/>
                    <a:pt x="156" y="110"/>
                    <a:pt x="163" y="99"/>
                  </a:cubicBezTo>
                  <a:cubicBezTo>
                    <a:pt x="170" y="88"/>
                    <a:pt x="168" y="74"/>
                    <a:pt x="157" y="61"/>
                  </a:cubicBezTo>
                  <a:cubicBezTo>
                    <a:pt x="134" y="35"/>
                    <a:pt x="104" y="24"/>
                    <a:pt x="70" y="27"/>
                  </a:cubicBezTo>
                  <a:cubicBezTo>
                    <a:pt x="57" y="28"/>
                    <a:pt x="43" y="33"/>
                    <a:pt x="38" y="48"/>
                  </a:cubicBezTo>
                  <a:cubicBezTo>
                    <a:pt x="32" y="63"/>
                    <a:pt x="40" y="74"/>
                    <a:pt x="49" y="85"/>
                  </a:cubicBezTo>
                  <a:cubicBezTo>
                    <a:pt x="69" y="106"/>
                    <a:pt x="94" y="114"/>
                    <a:pt x="122" y="115"/>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4" name="Google Shape;294;p6"/>
            <p:cNvSpPr/>
            <p:nvPr/>
          </p:nvSpPr>
          <p:spPr>
            <a:xfrm>
              <a:off x="2884216" y="4756249"/>
              <a:ext cx="27367" cy="10890"/>
            </a:xfrm>
            <a:custGeom>
              <a:avLst/>
              <a:gdLst/>
              <a:ahLst/>
              <a:cxnLst/>
              <a:rect l="l" t="t" r="r" b="b"/>
              <a:pathLst>
                <a:path w="82" h="48" extrusionOk="0">
                  <a:moveTo>
                    <a:pt x="1" y="3"/>
                  </a:moveTo>
                  <a:cubicBezTo>
                    <a:pt x="15" y="0"/>
                    <a:pt x="28" y="6"/>
                    <a:pt x="41" y="6"/>
                  </a:cubicBezTo>
                  <a:cubicBezTo>
                    <a:pt x="54" y="7"/>
                    <a:pt x="67" y="10"/>
                    <a:pt x="82" y="12"/>
                  </a:cubicBezTo>
                  <a:cubicBezTo>
                    <a:pt x="58" y="26"/>
                    <a:pt x="38" y="48"/>
                    <a:pt x="7" y="36"/>
                  </a:cubicBezTo>
                  <a:cubicBezTo>
                    <a:pt x="4" y="25"/>
                    <a:pt x="0" y="15"/>
                    <a:pt x="1" y="3"/>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5" name="Google Shape;295;p6"/>
            <p:cNvSpPr/>
            <p:nvPr/>
          </p:nvSpPr>
          <p:spPr>
            <a:xfrm>
              <a:off x="2879933" y="4743734"/>
              <a:ext cx="19752" cy="7802"/>
            </a:xfrm>
            <a:custGeom>
              <a:avLst/>
              <a:gdLst/>
              <a:ahLst/>
              <a:cxnLst/>
              <a:rect l="l" t="t" r="r" b="b"/>
              <a:pathLst>
                <a:path w="59" h="34" extrusionOk="0">
                  <a:moveTo>
                    <a:pt x="0" y="0"/>
                  </a:moveTo>
                  <a:cubicBezTo>
                    <a:pt x="19" y="3"/>
                    <a:pt x="38" y="6"/>
                    <a:pt x="59" y="9"/>
                  </a:cubicBezTo>
                  <a:cubicBezTo>
                    <a:pt x="41" y="17"/>
                    <a:pt x="28" y="32"/>
                    <a:pt x="8" y="34"/>
                  </a:cubicBezTo>
                  <a:cubicBezTo>
                    <a:pt x="3" y="23"/>
                    <a:pt x="1" y="12"/>
                    <a:pt x="0" y="0"/>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6" name="Google Shape;296;p6"/>
            <p:cNvSpPr/>
            <p:nvPr/>
          </p:nvSpPr>
          <p:spPr>
            <a:xfrm>
              <a:off x="2897543" y="4746334"/>
              <a:ext cx="38313" cy="9102"/>
            </a:xfrm>
            <a:custGeom>
              <a:avLst/>
              <a:gdLst/>
              <a:ahLst/>
              <a:cxnLst/>
              <a:rect l="l" t="t" r="r" b="b"/>
              <a:pathLst>
                <a:path w="115" h="40" extrusionOk="0">
                  <a:moveTo>
                    <a:pt x="0" y="26"/>
                  </a:moveTo>
                  <a:cubicBezTo>
                    <a:pt x="13" y="18"/>
                    <a:pt x="26" y="8"/>
                    <a:pt x="40" y="3"/>
                  </a:cubicBezTo>
                  <a:cubicBezTo>
                    <a:pt x="48" y="0"/>
                    <a:pt x="59" y="4"/>
                    <a:pt x="68" y="5"/>
                  </a:cubicBezTo>
                  <a:cubicBezTo>
                    <a:pt x="83" y="7"/>
                    <a:pt x="98" y="9"/>
                    <a:pt x="115" y="11"/>
                  </a:cubicBezTo>
                  <a:cubicBezTo>
                    <a:pt x="100" y="20"/>
                    <a:pt x="88" y="28"/>
                    <a:pt x="75" y="36"/>
                  </a:cubicBezTo>
                  <a:cubicBezTo>
                    <a:pt x="68" y="40"/>
                    <a:pt x="61" y="36"/>
                    <a:pt x="54" y="35"/>
                  </a:cubicBezTo>
                  <a:cubicBezTo>
                    <a:pt x="36" y="33"/>
                    <a:pt x="18" y="31"/>
                    <a:pt x="1" y="29"/>
                  </a:cubicBezTo>
                  <a:cubicBezTo>
                    <a:pt x="0" y="28"/>
                    <a:pt x="0" y="27"/>
                    <a:pt x="0" y="26"/>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7" name="Google Shape;297;p6"/>
            <p:cNvSpPr/>
            <p:nvPr/>
          </p:nvSpPr>
          <p:spPr>
            <a:xfrm>
              <a:off x="2919674" y="4737557"/>
              <a:ext cx="36885" cy="8452"/>
            </a:xfrm>
            <a:custGeom>
              <a:avLst/>
              <a:gdLst/>
              <a:ahLst/>
              <a:cxnLst/>
              <a:rect l="l" t="t" r="r" b="b"/>
              <a:pathLst>
                <a:path w="111" h="37" extrusionOk="0">
                  <a:moveTo>
                    <a:pt x="111" y="13"/>
                  </a:moveTo>
                  <a:cubicBezTo>
                    <a:pt x="100" y="20"/>
                    <a:pt x="88" y="27"/>
                    <a:pt x="76" y="34"/>
                  </a:cubicBezTo>
                  <a:cubicBezTo>
                    <a:pt x="75" y="35"/>
                    <a:pt x="73" y="37"/>
                    <a:pt x="71" y="36"/>
                  </a:cubicBezTo>
                  <a:cubicBezTo>
                    <a:pt x="48" y="33"/>
                    <a:pt x="25" y="30"/>
                    <a:pt x="0" y="27"/>
                  </a:cubicBezTo>
                  <a:cubicBezTo>
                    <a:pt x="13" y="19"/>
                    <a:pt x="24" y="11"/>
                    <a:pt x="36" y="5"/>
                  </a:cubicBezTo>
                  <a:cubicBezTo>
                    <a:pt x="46" y="0"/>
                    <a:pt x="56" y="4"/>
                    <a:pt x="66" y="5"/>
                  </a:cubicBezTo>
                  <a:cubicBezTo>
                    <a:pt x="81" y="7"/>
                    <a:pt x="96" y="9"/>
                    <a:pt x="111" y="11"/>
                  </a:cubicBezTo>
                  <a:cubicBezTo>
                    <a:pt x="111" y="12"/>
                    <a:pt x="111" y="12"/>
                    <a:pt x="111" y="13"/>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8" name="Google Shape;298;p6"/>
            <p:cNvSpPr/>
            <p:nvPr/>
          </p:nvSpPr>
          <p:spPr>
            <a:xfrm>
              <a:off x="2880885" y="4735119"/>
              <a:ext cx="37361" cy="8452"/>
            </a:xfrm>
            <a:custGeom>
              <a:avLst/>
              <a:gdLst/>
              <a:ahLst/>
              <a:cxnLst/>
              <a:rect l="l" t="t" r="r" b="b"/>
              <a:pathLst>
                <a:path w="112" h="37" extrusionOk="0">
                  <a:moveTo>
                    <a:pt x="0" y="25"/>
                  </a:moveTo>
                  <a:cubicBezTo>
                    <a:pt x="14" y="17"/>
                    <a:pt x="25" y="11"/>
                    <a:pt x="36" y="4"/>
                  </a:cubicBezTo>
                  <a:cubicBezTo>
                    <a:pt x="44" y="0"/>
                    <a:pt x="53" y="1"/>
                    <a:pt x="61" y="2"/>
                  </a:cubicBezTo>
                  <a:cubicBezTo>
                    <a:pt x="76" y="4"/>
                    <a:pt x="91" y="7"/>
                    <a:pt x="105" y="8"/>
                  </a:cubicBezTo>
                  <a:cubicBezTo>
                    <a:pt x="107" y="8"/>
                    <a:pt x="110" y="7"/>
                    <a:pt x="111" y="10"/>
                  </a:cubicBezTo>
                  <a:cubicBezTo>
                    <a:pt x="112" y="13"/>
                    <a:pt x="109" y="13"/>
                    <a:pt x="107" y="14"/>
                  </a:cubicBezTo>
                  <a:cubicBezTo>
                    <a:pt x="99" y="19"/>
                    <a:pt x="90" y="23"/>
                    <a:pt x="83" y="29"/>
                  </a:cubicBezTo>
                  <a:cubicBezTo>
                    <a:pt x="71" y="37"/>
                    <a:pt x="60" y="33"/>
                    <a:pt x="48" y="32"/>
                  </a:cubicBezTo>
                  <a:cubicBezTo>
                    <a:pt x="33" y="30"/>
                    <a:pt x="18" y="28"/>
                    <a:pt x="0" y="25"/>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9" name="Google Shape;299;p6"/>
            <p:cNvSpPr/>
            <p:nvPr/>
          </p:nvSpPr>
          <p:spPr>
            <a:xfrm>
              <a:off x="2686696" y="4693347"/>
              <a:ext cx="45928" cy="20805"/>
            </a:xfrm>
            <a:custGeom>
              <a:avLst/>
              <a:gdLst/>
              <a:ahLst/>
              <a:cxnLst/>
              <a:rect l="l" t="t" r="r" b="b"/>
              <a:pathLst>
                <a:path w="138" h="92" extrusionOk="0">
                  <a:moveTo>
                    <a:pt x="90" y="91"/>
                  </a:moveTo>
                  <a:cubicBezTo>
                    <a:pt x="62" y="90"/>
                    <a:pt x="37" y="82"/>
                    <a:pt x="17" y="61"/>
                  </a:cubicBezTo>
                  <a:cubicBezTo>
                    <a:pt x="8" y="50"/>
                    <a:pt x="0" y="39"/>
                    <a:pt x="6" y="24"/>
                  </a:cubicBezTo>
                  <a:cubicBezTo>
                    <a:pt x="11" y="9"/>
                    <a:pt x="25" y="4"/>
                    <a:pt x="38" y="3"/>
                  </a:cubicBezTo>
                  <a:cubicBezTo>
                    <a:pt x="72" y="0"/>
                    <a:pt x="102" y="11"/>
                    <a:pt x="125" y="37"/>
                  </a:cubicBezTo>
                  <a:cubicBezTo>
                    <a:pt x="136" y="50"/>
                    <a:pt x="138" y="64"/>
                    <a:pt x="131" y="75"/>
                  </a:cubicBezTo>
                  <a:cubicBezTo>
                    <a:pt x="124" y="86"/>
                    <a:pt x="113" y="89"/>
                    <a:pt x="102" y="91"/>
                  </a:cubicBezTo>
                  <a:cubicBezTo>
                    <a:pt x="98" y="92"/>
                    <a:pt x="94" y="91"/>
                    <a:pt x="90" y="91"/>
                  </a:cubicBezTo>
                  <a:close/>
                </a:path>
              </a:pathLst>
            </a:custGeom>
            <a:solidFill>
              <a:srgbClr val="D7D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00" name="Google Shape;300;p6"/>
          <p:cNvGrpSpPr/>
          <p:nvPr/>
        </p:nvGrpSpPr>
        <p:grpSpPr>
          <a:xfrm>
            <a:off x="2763327" y="5049842"/>
            <a:ext cx="831773" cy="374068"/>
            <a:chOff x="2544392" y="4618743"/>
            <a:chExt cx="469514" cy="191956"/>
          </a:xfrm>
        </p:grpSpPr>
        <p:sp>
          <p:nvSpPr>
            <p:cNvPr id="301" name="Google Shape;301;p6"/>
            <p:cNvSpPr/>
            <p:nvPr/>
          </p:nvSpPr>
          <p:spPr>
            <a:xfrm>
              <a:off x="2863507" y="4721791"/>
              <a:ext cx="148018" cy="60951"/>
            </a:xfrm>
            <a:custGeom>
              <a:avLst/>
              <a:gdLst/>
              <a:ahLst/>
              <a:cxnLst/>
              <a:rect l="l" t="t" r="r" b="b"/>
              <a:pathLst>
                <a:path w="444" h="268" extrusionOk="0">
                  <a:moveTo>
                    <a:pt x="1" y="256"/>
                  </a:moveTo>
                  <a:cubicBezTo>
                    <a:pt x="1" y="245"/>
                    <a:pt x="1" y="234"/>
                    <a:pt x="1" y="223"/>
                  </a:cubicBezTo>
                  <a:cubicBezTo>
                    <a:pt x="0" y="215"/>
                    <a:pt x="3" y="214"/>
                    <a:pt x="10" y="214"/>
                  </a:cubicBezTo>
                  <a:cubicBezTo>
                    <a:pt x="28" y="214"/>
                    <a:pt x="46" y="214"/>
                    <a:pt x="64" y="214"/>
                  </a:cubicBezTo>
                  <a:cubicBezTo>
                    <a:pt x="71" y="214"/>
                    <a:pt x="75" y="213"/>
                    <a:pt x="72" y="204"/>
                  </a:cubicBezTo>
                  <a:cubicBezTo>
                    <a:pt x="70" y="199"/>
                    <a:pt x="70" y="193"/>
                    <a:pt x="69" y="188"/>
                  </a:cubicBezTo>
                  <a:cubicBezTo>
                    <a:pt x="100" y="200"/>
                    <a:pt x="120" y="178"/>
                    <a:pt x="144" y="164"/>
                  </a:cubicBezTo>
                  <a:cubicBezTo>
                    <a:pt x="129" y="162"/>
                    <a:pt x="116" y="159"/>
                    <a:pt x="103" y="158"/>
                  </a:cubicBezTo>
                  <a:cubicBezTo>
                    <a:pt x="90" y="158"/>
                    <a:pt x="77" y="152"/>
                    <a:pt x="63" y="155"/>
                  </a:cubicBezTo>
                  <a:cubicBezTo>
                    <a:pt x="59" y="148"/>
                    <a:pt x="57" y="140"/>
                    <a:pt x="57" y="131"/>
                  </a:cubicBezTo>
                  <a:cubicBezTo>
                    <a:pt x="77" y="129"/>
                    <a:pt x="90" y="114"/>
                    <a:pt x="108" y="106"/>
                  </a:cubicBezTo>
                  <a:cubicBezTo>
                    <a:pt x="87" y="103"/>
                    <a:pt x="68" y="100"/>
                    <a:pt x="49" y="97"/>
                  </a:cubicBezTo>
                  <a:cubicBezTo>
                    <a:pt x="43" y="82"/>
                    <a:pt x="42" y="66"/>
                    <a:pt x="38" y="50"/>
                  </a:cubicBezTo>
                  <a:cubicBezTo>
                    <a:pt x="33" y="34"/>
                    <a:pt x="30" y="17"/>
                    <a:pt x="27" y="0"/>
                  </a:cubicBezTo>
                  <a:cubicBezTo>
                    <a:pt x="56" y="1"/>
                    <a:pt x="83" y="6"/>
                    <a:pt x="112" y="10"/>
                  </a:cubicBezTo>
                  <a:cubicBezTo>
                    <a:pt x="142" y="13"/>
                    <a:pt x="172" y="17"/>
                    <a:pt x="202" y="21"/>
                  </a:cubicBezTo>
                  <a:cubicBezTo>
                    <a:pt x="232" y="24"/>
                    <a:pt x="263" y="28"/>
                    <a:pt x="293" y="32"/>
                  </a:cubicBezTo>
                  <a:cubicBezTo>
                    <a:pt x="324" y="35"/>
                    <a:pt x="354" y="39"/>
                    <a:pt x="385" y="43"/>
                  </a:cubicBezTo>
                  <a:cubicBezTo>
                    <a:pt x="404" y="45"/>
                    <a:pt x="422" y="47"/>
                    <a:pt x="440" y="49"/>
                  </a:cubicBezTo>
                  <a:cubicBezTo>
                    <a:pt x="442" y="49"/>
                    <a:pt x="443" y="50"/>
                    <a:pt x="444" y="52"/>
                  </a:cubicBezTo>
                  <a:cubicBezTo>
                    <a:pt x="444" y="56"/>
                    <a:pt x="440" y="57"/>
                    <a:pt x="437" y="58"/>
                  </a:cubicBezTo>
                  <a:cubicBezTo>
                    <a:pt x="323" y="126"/>
                    <a:pt x="208" y="194"/>
                    <a:pt x="94" y="261"/>
                  </a:cubicBezTo>
                  <a:cubicBezTo>
                    <a:pt x="91" y="263"/>
                    <a:pt x="87" y="265"/>
                    <a:pt x="86" y="268"/>
                  </a:cubicBezTo>
                  <a:lnTo>
                    <a:pt x="1" y="256"/>
                  </a:lnTo>
                  <a:close/>
                  <a:moveTo>
                    <a:pt x="102" y="134"/>
                  </a:moveTo>
                  <a:cubicBezTo>
                    <a:pt x="102" y="135"/>
                    <a:pt x="102" y="136"/>
                    <a:pt x="103" y="137"/>
                  </a:cubicBezTo>
                  <a:cubicBezTo>
                    <a:pt x="120" y="139"/>
                    <a:pt x="138" y="141"/>
                    <a:pt x="156" y="143"/>
                  </a:cubicBezTo>
                  <a:cubicBezTo>
                    <a:pt x="163" y="144"/>
                    <a:pt x="170" y="148"/>
                    <a:pt x="177" y="144"/>
                  </a:cubicBezTo>
                  <a:cubicBezTo>
                    <a:pt x="190" y="136"/>
                    <a:pt x="202" y="128"/>
                    <a:pt x="217" y="119"/>
                  </a:cubicBezTo>
                  <a:cubicBezTo>
                    <a:pt x="200" y="117"/>
                    <a:pt x="185" y="115"/>
                    <a:pt x="170" y="113"/>
                  </a:cubicBezTo>
                  <a:cubicBezTo>
                    <a:pt x="161" y="112"/>
                    <a:pt x="150" y="108"/>
                    <a:pt x="142" y="111"/>
                  </a:cubicBezTo>
                  <a:cubicBezTo>
                    <a:pt x="128" y="116"/>
                    <a:pt x="115" y="126"/>
                    <a:pt x="102" y="134"/>
                  </a:cubicBezTo>
                  <a:close/>
                  <a:moveTo>
                    <a:pt x="279" y="83"/>
                  </a:moveTo>
                  <a:cubicBezTo>
                    <a:pt x="279" y="82"/>
                    <a:pt x="279" y="82"/>
                    <a:pt x="279" y="81"/>
                  </a:cubicBezTo>
                  <a:cubicBezTo>
                    <a:pt x="264" y="79"/>
                    <a:pt x="249" y="77"/>
                    <a:pt x="234" y="75"/>
                  </a:cubicBezTo>
                  <a:cubicBezTo>
                    <a:pt x="224" y="74"/>
                    <a:pt x="214" y="70"/>
                    <a:pt x="204" y="75"/>
                  </a:cubicBezTo>
                  <a:cubicBezTo>
                    <a:pt x="192" y="81"/>
                    <a:pt x="181" y="89"/>
                    <a:pt x="168" y="97"/>
                  </a:cubicBezTo>
                  <a:cubicBezTo>
                    <a:pt x="193" y="100"/>
                    <a:pt x="216" y="103"/>
                    <a:pt x="239" y="106"/>
                  </a:cubicBezTo>
                  <a:cubicBezTo>
                    <a:pt x="241" y="107"/>
                    <a:pt x="243" y="105"/>
                    <a:pt x="244" y="104"/>
                  </a:cubicBezTo>
                  <a:cubicBezTo>
                    <a:pt x="256" y="97"/>
                    <a:pt x="268" y="90"/>
                    <a:pt x="279" y="83"/>
                  </a:cubicBezTo>
                  <a:close/>
                  <a:moveTo>
                    <a:pt x="52" y="84"/>
                  </a:moveTo>
                  <a:cubicBezTo>
                    <a:pt x="70" y="87"/>
                    <a:pt x="85" y="89"/>
                    <a:pt x="100" y="91"/>
                  </a:cubicBezTo>
                  <a:cubicBezTo>
                    <a:pt x="112" y="92"/>
                    <a:pt x="123" y="96"/>
                    <a:pt x="135" y="88"/>
                  </a:cubicBezTo>
                  <a:cubicBezTo>
                    <a:pt x="142" y="82"/>
                    <a:pt x="151" y="78"/>
                    <a:pt x="159" y="73"/>
                  </a:cubicBezTo>
                  <a:cubicBezTo>
                    <a:pt x="161" y="72"/>
                    <a:pt x="164" y="72"/>
                    <a:pt x="163" y="69"/>
                  </a:cubicBezTo>
                  <a:cubicBezTo>
                    <a:pt x="162" y="66"/>
                    <a:pt x="159" y="67"/>
                    <a:pt x="157" y="67"/>
                  </a:cubicBezTo>
                  <a:cubicBezTo>
                    <a:pt x="143" y="66"/>
                    <a:pt x="128" y="63"/>
                    <a:pt x="113" y="61"/>
                  </a:cubicBezTo>
                  <a:cubicBezTo>
                    <a:pt x="105" y="60"/>
                    <a:pt x="96" y="59"/>
                    <a:pt x="88" y="63"/>
                  </a:cubicBezTo>
                  <a:cubicBezTo>
                    <a:pt x="77" y="70"/>
                    <a:pt x="66" y="76"/>
                    <a:pt x="52" y="84"/>
                  </a:cubicBezTo>
                  <a:close/>
                </a:path>
              </a:pathLst>
            </a:custGeom>
            <a:solidFill>
              <a:srgbClr val="9A9A9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02" name="Google Shape;302;p6"/>
            <p:cNvSpPr/>
            <p:nvPr/>
          </p:nvSpPr>
          <p:spPr>
            <a:xfrm>
              <a:off x="2891351" y="4732844"/>
              <a:ext cx="122555" cy="55913"/>
            </a:xfrm>
            <a:custGeom>
              <a:avLst/>
              <a:gdLst/>
              <a:ahLst/>
              <a:cxnLst/>
              <a:rect l="l" t="t" r="r" b="b"/>
              <a:pathLst>
                <a:path w="368" h="246" extrusionOk="0">
                  <a:moveTo>
                    <a:pt x="5" y="246"/>
                  </a:moveTo>
                  <a:cubicBezTo>
                    <a:pt x="0" y="237"/>
                    <a:pt x="4" y="228"/>
                    <a:pt x="3" y="219"/>
                  </a:cubicBezTo>
                  <a:cubicBezTo>
                    <a:pt x="4" y="216"/>
                    <a:pt x="8" y="214"/>
                    <a:pt x="11" y="212"/>
                  </a:cubicBezTo>
                  <a:cubicBezTo>
                    <a:pt x="125" y="145"/>
                    <a:pt x="240" y="77"/>
                    <a:pt x="354" y="9"/>
                  </a:cubicBezTo>
                  <a:cubicBezTo>
                    <a:pt x="357" y="8"/>
                    <a:pt x="361" y="7"/>
                    <a:pt x="361" y="3"/>
                  </a:cubicBezTo>
                  <a:cubicBezTo>
                    <a:pt x="363" y="3"/>
                    <a:pt x="366" y="0"/>
                    <a:pt x="367" y="5"/>
                  </a:cubicBezTo>
                  <a:cubicBezTo>
                    <a:pt x="368" y="8"/>
                    <a:pt x="368" y="10"/>
                    <a:pt x="365" y="12"/>
                  </a:cubicBezTo>
                  <a:cubicBezTo>
                    <a:pt x="358" y="16"/>
                    <a:pt x="352" y="21"/>
                    <a:pt x="345" y="25"/>
                  </a:cubicBezTo>
                  <a:cubicBezTo>
                    <a:pt x="233" y="97"/>
                    <a:pt x="122" y="170"/>
                    <a:pt x="10" y="243"/>
                  </a:cubicBezTo>
                  <a:cubicBezTo>
                    <a:pt x="8" y="244"/>
                    <a:pt x="6" y="245"/>
                    <a:pt x="5" y="246"/>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03" name="Google Shape;303;p6"/>
            <p:cNvSpPr/>
            <p:nvPr/>
          </p:nvSpPr>
          <p:spPr>
            <a:xfrm>
              <a:off x="2567712" y="4757875"/>
              <a:ext cx="3569" cy="1788"/>
            </a:xfrm>
            <a:custGeom>
              <a:avLst/>
              <a:gdLst/>
              <a:ahLst/>
              <a:cxnLst/>
              <a:rect l="l" t="t" r="r" b="b"/>
              <a:pathLst>
                <a:path w="11" h="8" extrusionOk="0">
                  <a:moveTo>
                    <a:pt x="11" y="0"/>
                  </a:moveTo>
                  <a:cubicBezTo>
                    <a:pt x="10" y="8"/>
                    <a:pt x="5" y="6"/>
                    <a:pt x="0" y="6"/>
                  </a:cubicBezTo>
                  <a:cubicBezTo>
                    <a:pt x="3" y="3"/>
                    <a:pt x="7" y="1"/>
                    <a:pt x="11"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04" name="Google Shape;304;p6"/>
            <p:cNvSpPr/>
            <p:nvPr/>
          </p:nvSpPr>
          <p:spPr>
            <a:xfrm>
              <a:off x="2554386" y="4809724"/>
              <a:ext cx="2142" cy="975"/>
            </a:xfrm>
            <a:custGeom>
              <a:avLst/>
              <a:gdLst/>
              <a:ahLst/>
              <a:cxnLst/>
              <a:rect l="l" t="t" r="r" b="b"/>
              <a:pathLst>
                <a:path w="7" h="4" extrusionOk="0">
                  <a:moveTo>
                    <a:pt x="0" y="0"/>
                  </a:moveTo>
                  <a:cubicBezTo>
                    <a:pt x="3" y="0"/>
                    <a:pt x="7" y="0"/>
                    <a:pt x="7" y="4"/>
                  </a:cubicBezTo>
                  <a:cubicBezTo>
                    <a:pt x="4" y="4"/>
                    <a:pt x="2" y="2"/>
                    <a:pt x="0"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05" name="Google Shape;305;p6"/>
            <p:cNvSpPr/>
            <p:nvPr/>
          </p:nvSpPr>
          <p:spPr>
            <a:xfrm>
              <a:off x="2544392" y="4618743"/>
              <a:ext cx="344105" cy="161237"/>
            </a:xfrm>
            <a:custGeom>
              <a:avLst/>
              <a:gdLst/>
              <a:ahLst/>
              <a:cxnLst/>
              <a:rect l="l" t="t" r="r" b="b"/>
              <a:pathLst>
                <a:path w="1033" h="709" extrusionOk="0">
                  <a:moveTo>
                    <a:pt x="365" y="624"/>
                  </a:moveTo>
                  <a:cubicBezTo>
                    <a:pt x="399" y="629"/>
                    <a:pt x="433" y="634"/>
                    <a:pt x="468" y="639"/>
                  </a:cubicBezTo>
                  <a:cubicBezTo>
                    <a:pt x="485" y="641"/>
                    <a:pt x="502" y="644"/>
                    <a:pt x="520" y="646"/>
                  </a:cubicBezTo>
                  <a:cubicBezTo>
                    <a:pt x="520" y="646"/>
                    <a:pt x="520" y="646"/>
                    <a:pt x="520" y="646"/>
                  </a:cubicBezTo>
                  <a:cubicBezTo>
                    <a:pt x="555" y="652"/>
                    <a:pt x="590" y="655"/>
                    <a:pt x="624" y="662"/>
                  </a:cubicBezTo>
                  <a:cubicBezTo>
                    <a:pt x="679" y="670"/>
                    <a:pt x="733" y="677"/>
                    <a:pt x="788" y="685"/>
                  </a:cubicBezTo>
                  <a:cubicBezTo>
                    <a:pt x="839" y="692"/>
                    <a:pt x="890" y="699"/>
                    <a:pt x="941" y="707"/>
                  </a:cubicBezTo>
                  <a:cubicBezTo>
                    <a:pt x="947" y="708"/>
                    <a:pt x="953" y="708"/>
                    <a:pt x="959" y="709"/>
                  </a:cubicBezTo>
                  <a:cubicBezTo>
                    <a:pt x="959" y="698"/>
                    <a:pt x="959" y="687"/>
                    <a:pt x="959" y="676"/>
                  </a:cubicBezTo>
                  <a:cubicBezTo>
                    <a:pt x="958" y="668"/>
                    <a:pt x="961" y="667"/>
                    <a:pt x="968" y="667"/>
                  </a:cubicBezTo>
                  <a:cubicBezTo>
                    <a:pt x="986" y="667"/>
                    <a:pt x="1004" y="667"/>
                    <a:pt x="1022" y="667"/>
                  </a:cubicBezTo>
                  <a:cubicBezTo>
                    <a:pt x="1029" y="667"/>
                    <a:pt x="1033" y="666"/>
                    <a:pt x="1030" y="657"/>
                  </a:cubicBezTo>
                  <a:cubicBezTo>
                    <a:pt x="1028" y="652"/>
                    <a:pt x="1028" y="646"/>
                    <a:pt x="1027" y="641"/>
                  </a:cubicBezTo>
                  <a:cubicBezTo>
                    <a:pt x="1024" y="630"/>
                    <a:pt x="1020" y="620"/>
                    <a:pt x="1021" y="608"/>
                  </a:cubicBezTo>
                  <a:cubicBezTo>
                    <a:pt x="1017" y="601"/>
                    <a:pt x="1015" y="593"/>
                    <a:pt x="1015" y="584"/>
                  </a:cubicBezTo>
                  <a:cubicBezTo>
                    <a:pt x="1010" y="573"/>
                    <a:pt x="1008" y="562"/>
                    <a:pt x="1007" y="550"/>
                  </a:cubicBezTo>
                  <a:cubicBezTo>
                    <a:pt x="1001" y="535"/>
                    <a:pt x="1000" y="519"/>
                    <a:pt x="996" y="503"/>
                  </a:cubicBezTo>
                  <a:cubicBezTo>
                    <a:pt x="991" y="487"/>
                    <a:pt x="988" y="470"/>
                    <a:pt x="985" y="453"/>
                  </a:cubicBezTo>
                  <a:cubicBezTo>
                    <a:pt x="982" y="440"/>
                    <a:pt x="978" y="426"/>
                    <a:pt x="975" y="413"/>
                  </a:cubicBezTo>
                  <a:cubicBezTo>
                    <a:pt x="974" y="408"/>
                    <a:pt x="974" y="404"/>
                    <a:pt x="973" y="399"/>
                  </a:cubicBezTo>
                  <a:cubicBezTo>
                    <a:pt x="964" y="357"/>
                    <a:pt x="954" y="315"/>
                    <a:pt x="945" y="273"/>
                  </a:cubicBezTo>
                  <a:cubicBezTo>
                    <a:pt x="940" y="253"/>
                    <a:pt x="936" y="232"/>
                    <a:pt x="932" y="212"/>
                  </a:cubicBezTo>
                  <a:cubicBezTo>
                    <a:pt x="930" y="210"/>
                    <a:pt x="932" y="205"/>
                    <a:pt x="928" y="204"/>
                  </a:cubicBezTo>
                  <a:cubicBezTo>
                    <a:pt x="914" y="140"/>
                    <a:pt x="914" y="140"/>
                    <a:pt x="914" y="140"/>
                  </a:cubicBezTo>
                  <a:cubicBezTo>
                    <a:pt x="914" y="140"/>
                    <a:pt x="914" y="139"/>
                    <a:pt x="915" y="139"/>
                  </a:cubicBezTo>
                  <a:cubicBezTo>
                    <a:pt x="912" y="125"/>
                    <a:pt x="909" y="110"/>
                    <a:pt x="905" y="95"/>
                  </a:cubicBezTo>
                  <a:cubicBezTo>
                    <a:pt x="901" y="76"/>
                    <a:pt x="901" y="77"/>
                    <a:pt x="881" y="75"/>
                  </a:cubicBezTo>
                  <a:cubicBezTo>
                    <a:pt x="880" y="74"/>
                    <a:pt x="878" y="74"/>
                    <a:pt x="876" y="74"/>
                  </a:cubicBezTo>
                  <a:cubicBezTo>
                    <a:pt x="847" y="72"/>
                    <a:pt x="817" y="68"/>
                    <a:pt x="788" y="67"/>
                  </a:cubicBezTo>
                  <a:cubicBezTo>
                    <a:pt x="779" y="65"/>
                    <a:pt x="771" y="65"/>
                    <a:pt x="762" y="65"/>
                  </a:cubicBezTo>
                  <a:cubicBezTo>
                    <a:pt x="758" y="63"/>
                    <a:pt x="754" y="63"/>
                    <a:pt x="750" y="63"/>
                  </a:cubicBezTo>
                  <a:cubicBezTo>
                    <a:pt x="730" y="61"/>
                    <a:pt x="710" y="60"/>
                    <a:pt x="691" y="59"/>
                  </a:cubicBezTo>
                  <a:cubicBezTo>
                    <a:pt x="658" y="56"/>
                    <a:pt x="626" y="52"/>
                    <a:pt x="594" y="50"/>
                  </a:cubicBezTo>
                  <a:cubicBezTo>
                    <a:pt x="577" y="49"/>
                    <a:pt x="559" y="49"/>
                    <a:pt x="542" y="45"/>
                  </a:cubicBezTo>
                  <a:moveTo>
                    <a:pt x="542" y="45"/>
                  </a:moveTo>
                  <a:cubicBezTo>
                    <a:pt x="523" y="44"/>
                    <a:pt x="503" y="43"/>
                    <a:pt x="484" y="41"/>
                  </a:cubicBezTo>
                  <a:cubicBezTo>
                    <a:pt x="467" y="39"/>
                    <a:pt x="450" y="38"/>
                    <a:pt x="433" y="36"/>
                  </a:cubicBezTo>
                  <a:cubicBezTo>
                    <a:pt x="400" y="33"/>
                    <a:pt x="366" y="30"/>
                    <a:pt x="333" y="29"/>
                  </a:cubicBezTo>
                  <a:cubicBezTo>
                    <a:pt x="332" y="28"/>
                    <a:pt x="331" y="27"/>
                    <a:pt x="330" y="27"/>
                  </a:cubicBezTo>
                  <a:cubicBezTo>
                    <a:pt x="304" y="25"/>
                    <a:pt x="278" y="23"/>
                    <a:pt x="252" y="21"/>
                  </a:cubicBezTo>
                  <a:cubicBezTo>
                    <a:pt x="233" y="19"/>
                    <a:pt x="214" y="18"/>
                    <a:pt x="195" y="16"/>
                  </a:cubicBezTo>
                  <a:cubicBezTo>
                    <a:pt x="165" y="13"/>
                    <a:pt x="135" y="10"/>
                    <a:pt x="105" y="8"/>
                  </a:cubicBezTo>
                  <a:cubicBezTo>
                    <a:pt x="86" y="7"/>
                    <a:pt x="68" y="4"/>
                    <a:pt x="49" y="3"/>
                  </a:cubicBezTo>
                  <a:cubicBezTo>
                    <a:pt x="35" y="2"/>
                    <a:pt x="21" y="1"/>
                    <a:pt x="7" y="0"/>
                  </a:cubicBezTo>
                  <a:cubicBezTo>
                    <a:pt x="2" y="0"/>
                    <a:pt x="0" y="2"/>
                    <a:pt x="2" y="7"/>
                  </a:cubicBezTo>
                  <a:cubicBezTo>
                    <a:pt x="5" y="19"/>
                    <a:pt x="7" y="30"/>
                    <a:pt x="10" y="42"/>
                  </a:cubicBezTo>
                  <a:cubicBezTo>
                    <a:pt x="23" y="97"/>
                    <a:pt x="37" y="152"/>
                    <a:pt x="50" y="207"/>
                  </a:cubicBezTo>
                  <a:cubicBezTo>
                    <a:pt x="68" y="283"/>
                    <a:pt x="86" y="359"/>
                    <a:pt x="105" y="435"/>
                  </a:cubicBezTo>
                  <a:cubicBezTo>
                    <a:pt x="116" y="482"/>
                    <a:pt x="127" y="529"/>
                    <a:pt x="139" y="575"/>
                  </a:cubicBezTo>
                  <a:cubicBezTo>
                    <a:pt x="140" y="580"/>
                    <a:pt x="136" y="586"/>
                    <a:pt x="141" y="590"/>
                  </a:cubicBezTo>
                  <a:cubicBezTo>
                    <a:pt x="142" y="591"/>
                    <a:pt x="143" y="592"/>
                    <a:pt x="144" y="593"/>
                  </a:cubicBezTo>
                  <a:cubicBezTo>
                    <a:pt x="168" y="596"/>
                    <a:pt x="192" y="598"/>
                    <a:pt x="215" y="604"/>
                  </a:cubicBezTo>
                  <a:cubicBezTo>
                    <a:pt x="265" y="610"/>
                    <a:pt x="315" y="617"/>
                    <a:pt x="365" y="624"/>
                  </a:cubicBezTo>
                  <a:moveTo>
                    <a:pt x="574" y="432"/>
                  </a:moveTo>
                  <a:cubicBezTo>
                    <a:pt x="561" y="440"/>
                    <a:pt x="547" y="441"/>
                    <a:pt x="532" y="443"/>
                  </a:cubicBezTo>
                  <a:cubicBezTo>
                    <a:pt x="489" y="441"/>
                    <a:pt x="451" y="428"/>
                    <a:pt x="420" y="397"/>
                  </a:cubicBezTo>
                  <a:cubicBezTo>
                    <a:pt x="412" y="388"/>
                    <a:pt x="405" y="379"/>
                    <a:pt x="402" y="367"/>
                  </a:cubicBezTo>
                  <a:cubicBezTo>
                    <a:pt x="395" y="347"/>
                    <a:pt x="403" y="329"/>
                    <a:pt x="421" y="319"/>
                  </a:cubicBezTo>
                  <a:cubicBezTo>
                    <a:pt x="448" y="304"/>
                    <a:pt x="475" y="307"/>
                    <a:pt x="503" y="313"/>
                  </a:cubicBezTo>
                  <a:cubicBezTo>
                    <a:pt x="517" y="317"/>
                    <a:pt x="531" y="323"/>
                    <a:pt x="544" y="329"/>
                  </a:cubicBezTo>
                  <a:cubicBezTo>
                    <a:pt x="544" y="329"/>
                    <a:pt x="544" y="329"/>
                    <a:pt x="544" y="329"/>
                  </a:cubicBezTo>
                  <a:cubicBezTo>
                    <a:pt x="564" y="342"/>
                    <a:pt x="582" y="357"/>
                    <a:pt x="592" y="379"/>
                  </a:cubicBezTo>
                  <a:cubicBezTo>
                    <a:pt x="601" y="399"/>
                    <a:pt x="594" y="421"/>
                    <a:pt x="574" y="432"/>
                  </a:cubicBezTo>
                  <a:close/>
                  <a:moveTo>
                    <a:pt x="640" y="398"/>
                  </a:moveTo>
                  <a:cubicBezTo>
                    <a:pt x="639" y="397"/>
                    <a:pt x="639" y="397"/>
                    <a:pt x="639" y="397"/>
                  </a:cubicBezTo>
                  <a:cubicBezTo>
                    <a:pt x="640" y="397"/>
                    <a:pt x="640" y="397"/>
                    <a:pt x="640" y="397"/>
                  </a:cubicBezTo>
                  <a:cubicBezTo>
                    <a:pt x="640" y="397"/>
                    <a:pt x="640" y="397"/>
                    <a:pt x="640" y="397"/>
                  </a:cubicBezTo>
                  <a:cubicBezTo>
                    <a:pt x="640" y="397"/>
                    <a:pt x="640" y="398"/>
                    <a:pt x="640" y="398"/>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06" name="Google Shape;306;p6"/>
            <p:cNvSpPr/>
            <p:nvPr/>
          </p:nvSpPr>
          <p:spPr>
            <a:xfrm>
              <a:off x="2591988" y="4753486"/>
              <a:ext cx="301032" cy="36246"/>
            </a:xfrm>
            <a:custGeom>
              <a:avLst/>
              <a:gdLst/>
              <a:ahLst/>
              <a:cxnLst/>
              <a:rect l="l" t="t" r="r" b="b"/>
              <a:pathLst>
                <a:path w="903" h="159" extrusionOk="0">
                  <a:moveTo>
                    <a:pt x="816" y="116"/>
                  </a:moveTo>
                  <a:cubicBezTo>
                    <a:pt x="810" y="115"/>
                    <a:pt x="804" y="115"/>
                    <a:pt x="798" y="114"/>
                  </a:cubicBezTo>
                  <a:cubicBezTo>
                    <a:pt x="747" y="106"/>
                    <a:pt x="696" y="99"/>
                    <a:pt x="645" y="92"/>
                  </a:cubicBezTo>
                  <a:cubicBezTo>
                    <a:pt x="590" y="84"/>
                    <a:pt x="536" y="77"/>
                    <a:pt x="481" y="69"/>
                  </a:cubicBezTo>
                  <a:cubicBezTo>
                    <a:pt x="447" y="62"/>
                    <a:pt x="412" y="59"/>
                    <a:pt x="377" y="53"/>
                  </a:cubicBezTo>
                  <a:cubicBezTo>
                    <a:pt x="359" y="51"/>
                    <a:pt x="342" y="48"/>
                    <a:pt x="325" y="46"/>
                  </a:cubicBezTo>
                  <a:cubicBezTo>
                    <a:pt x="290" y="41"/>
                    <a:pt x="256" y="36"/>
                    <a:pt x="222" y="31"/>
                  </a:cubicBezTo>
                  <a:cubicBezTo>
                    <a:pt x="172" y="24"/>
                    <a:pt x="122" y="17"/>
                    <a:pt x="72" y="11"/>
                  </a:cubicBezTo>
                  <a:cubicBezTo>
                    <a:pt x="49" y="5"/>
                    <a:pt x="25" y="3"/>
                    <a:pt x="1" y="0"/>
                  </a:cubicBezTo>
                  <a:cubicBezTo>
                    <a:pt x="1" y="6"/>
                    <a:pt x="1" y="13"/>
                    <a:pt x="0" y="20"/>
                  </a:cubicBezTo>
                  <a:cubicBezTo>
                    <a:pt x="0" y="24"/>
                    <a:pt x="2" y="27"/>
                    <a:pt x="7" y="28"/>
                  </a:cubicBezTo>
                  <a:cubicBezTo>
                    <a:pt x="39" y="32"/>
                    <a:pt x="71" y="37"/>
                    <a:pt x="103" y="42"/>
                  </a:cubicBezTo>
                  <a:cubicBezTo>
                    <a:pt x="108" y="42"/>
                    <a:pt x="113" y="43"/>
                    <a:pt x="117" y="44"/>
                  </a:cubicBezTo>
                  <a:cubicBezTo>
                    <a:pt x="120" y="43"/>
                    <a:pt x="123" y="44"/>
                    <a:pt x="125" y="46"/>
                  </a:cubicBezTo>
                  <a:cubicBezTo>
                    <a:pt x="141" y="46"/>
                    <a:pt x="156" y="49"/>
                    <a:pt x="172" y="52"/>
                  </a:cubicBezTo>
                  <a:cubicBezTo>
                    <a:pt x="194" y="55"/>
                    <a:pt x="216" y="57"/>
                    <a:pt x="238" y="61"/>
                  </a:cubicBezTo>
                  <a:cubicBezTo>
                    <a:pt x="270" y="66"/>
                    <a:pt x="303" y="72"/>
                    <a:pt x="335" y="76"/>
                  </a:cubicBezTo>
                  <a:cubicBezTo>
                    <a:pt x="367" y="79"/>
                    <a:pt x="399" y="86"/>
                    <a:pt x="430" y="89"/>
                  </a:cubicBezTo>
                  <a:cubicBezTo>
                    <a:pt x="448" y="91"/>
                    <a:pt x="464" y="96"/>
                    <a:pt x="482" y="96"/>
                  </a:cubicBezTo>
                  <a:cubicBezTo>
                    <a:pt x="507" y="100"/>
                    <a:pt x="533" y="104"/>
                    <a:pt x="558" y="108"/>
                  </a:cubicBezTo>
                  <a:cubicBezTo>
                    <a:pt x="571" y="109"/>
                    <a:pt x="583" y="110"/>
                    <a:pt x="595" y="113"/>
                  </a:cubicBezTo>
                  <a:cubicBezTo>
                    <a:pt x="629" y="119"/>
                    <a:pt x="664" y="123"/>
                    <a:pt x="698" y="128"/>
                  </a:cubicBezTo>
                  <a:cubicBezTo>
                    <a:pt x="736" y="134"/>
                    <a:pt x="773" y="139"/>
                    <a:pt x="810" y="144"/>
                  </a:cubicBezTo>
                  <a:cubicBezTo>
                    <a:pt x="813" y="145"/>
                    <a:pt x="816" y="146"/>
                    <a:pt x="816" y="150"/>
                  </a:cubicBezTo>
                  <a:cubicBezTo>
                    <a:pt x="816" y="156"/>
                    <a:pt x="820" y="156"/>
                    <a:pt x="824" y="156"/>
                  </a:cubicBezTo>
                  <a:cubicBezTo>
                    <a:pt x="847" y="156"/>
                    <a:pt x="870" y="157"/>
                    <a:pt x="893" y="157"/>
                  </a:cubicBezTo>
                  <a:cubicBezTo>
                    <a:pt x="896" y="156"/>
                    <a:pt x="900" y="159"/>
                    <a:pt x="903" y="155"/>
                  </a:cubicBezTo>
                  <a:cubicBezTo>
                    <a:pt x="898" y="146"/>
                    <a:pt x="902" y="137"/>
                    <a:pt x="901" y="128"/>
                  </a:cubicBezTo>
                  <a:cubicBezTo>
                    <a:pt x="893" y="127"/>
                    <a:pt x="888" y="126"/>
                    <a:pt x="880" y="125"/>
                  </a:cubicBezTo>
                  <a:lnTo>
                    <a:pt x="816" y="116"/>
                  </a:ln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07" name="Google Shape;307;p6"/>
            <p:cNvSpPr/>
            <p:nvPr/>
          </p:nvSpPr>
          <p:spPr>
            <a:xfrm>
              <a:off x="2675992" y="4687821"/>
              <a:ext cx="68536" cy="31695"/>
            </a:xfrm>
            <a:custGeom>
              <a:avLst/>
              <a:gdLst/>
              <a:ahLst/>
              <a:cxnLst/>
              <a:rect l="l" t="t" r="r" b="b"/>
              <a:pathLst>
                <a:path w="206" h="139" extrusionOk="0">
                  <a:moveTo>
                    <a:pt x="137" y="139"/>
                  </a:moveTo>
                  <a:cubicBezTo>
                    <a:pt x="94" y="137"/>
                    <a:pt x="56" y="124"/>
                    <a:pt x="25" y="93"/>
                  </a:cubicBezTo>
                  <a:cubicBezTo>
                    <a:pt x="17" y="84"/>
                    <a:pt x="10" y="75"/>
                    <a:pt x="7" y="63"/>
                  </a:cubicBezTo>
                  <a:cubicBezTo>
                    <a:pt x="0" y="43"/>
                    <a:pt x="8" y="25"/>
                    <a:pt x="26" y="15"/>
                  </a:cubicBezTo>
                  <a:cubicBezTo>
                    <a:pt x="53" y="0"/>
                    <a:pt x="80" y="3"/>
                    <a:pt x="108" y="9"/>
                  </a:cubicBezTo>
                  <a:cubicBezTo>
                    <a:pt x="122" y="13"/>
                    <a:pt x="136" y="19"/>
                    <a:pt x="149" y="25"/>
                  </a:cubicBezTo>
                  <a:cubicBezTo>
                    <a:pt x="169" y="38"/>
                    <a:pt x="187" y="53"/>
                    <a:pt x="197" y="75"/>
                  </a:cubicBezTo>
                  <a:cubicBezTo>
                    <a:pt x="206" y="95"/>
                    <a:pt x="199" y="117"/>
                    <a:pt x="179" y="128"/>
                  </a:cubicBezTo>
                  <a:cubicBezTo>
                    <a:pt x="166" y="136"/>
                    <a:pt x="152" y="137"/>
                    <a:pt x="137" y="139"/>
                  </a:cubicBezTo>
                  <a:close/>
                  <a:moveTo>
                    <a:pt x="122" y="115"/>
                  </a:moveTo>
                  <a:cubicBezTo>
                    <a:pt x="126" y="115"/>
                    <a:pt x="130" y="116"/>
                    <a:pt x="134" y="115"/>
                  </a:cubicBezTo>
                  <a:cubicBezTo>
                    <a:pt x="145" y="113"/>
                    <a:pt x="156" y="110"/>
                    <a:pt x="163" y="99"/>
                  </a:cubicBezTo>
                  <a:cubicBezTo>
                    <a:pt x="170" y="88"/>
                    <a:pt x="168" y="74"/>
                    <a:pt x="157" y="61"/>
                  </a:cubicBezTo>
                  <a:cubicBezTo>
                    <a:pt x="134" y="35"/>
                    <a:pt x="104" y="24"/>
                    <a:pt x="70" y="27"/>
                  </a:cubicBezTo>
                  <a:cubicBezTo>
                    <a:pt x="57" y="28"/>
                    <a:pt x="43" y="33"/>
                    <a:pt x="38" y="48"/>
                  </a:cubicBezTo>
                  <a:cubicBezTo>
                    <a:pt x="32" y="63"/>
                    <a:pt x="40" y="74"/>
                    <a:pt x="49" y="85"/>
                  </a:cubicBezTo>
                  <a:cubicBezTo>
                    <a:pt x="69" y="106"/>
                    <a:pt x="94" y="114"/>
                    <a:pt x="122" y="115"/>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08" name="Google Shape;308;p6"/>
            <p:cNvSpPr/>
            <p:nvPr/>
          </p:nvSpPr>
          <p:spPr>
            <a:xfrm>
              <a:off x="2884216" y="4756249"/>
              <a:ext cx="27367" cy="10890"/>
            </a:xfrm>
            <a:custGeom>
              <a:avLst/>
              <a:gdLst/>
              <a:ahLst/>
              <a:cxnLst/>
              <a:rect l="l" t="t" r="r" b="b"/>
              <a:pathLst>
                <a:path w="82" h="48" extrusionOk="0">
                  <a:moveTo>
                    <a:pt x="1" y="3"/>
                  </a:moveTo>
                  <a:cubicBezTo>
                    <a:pt x="15" y="0"/>
                    <a:pt x="28" y="6"/>
                    <a:pt x="41" y="6"/>
                  </a:cubicBezTo>
                  <a:cubicBezTo>
                    <a:pt x="54" y="7"/>
                    <a:pt x="67" y="10"/>
                    <a:pt x="82" y="12"/>
                  </a:cubicBezTo>
                  <a:cubicBezTo>
                    <a:pt x="58" y="26"/>
                    <a:pt x="38" y="48"/>
                    <a:pt x="7" y="36"/>
                  </a:cubicBezTo>
                  <a:cubicBezTo>
                    <a:pt x="4" y="25"/>
                    <a:pt x="0" y="15"/>
                    <a:pt x="1" y="3"/>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09" name="Google Shape;309;p6"/>
            <p:cNvSpPr/>
            <p:nvPr/>
          </p:nvSpPr>
          <p:spPr>
            <a:xfrm>
              <a:off x="2879933" y="4743734"/>
              <a:ext cx="19752" cy="7802"/>
            </a:xfrm>
            <a:custGeom>
              <a:avLst/>
              <a:gdLst/>
              <a:ahLst/>
              <a:cxnLst/>
              <a:rect l="l" t="t" r="r" b="b"/>
              <a:pathLst>
                <a:path w="59" h="34" extrusionOk="0">
                  <a:moveTo>
                    <a:pt x="0" y="0"/>
                  </a:moveTo>
                  <a:cubicBezTo>
                    <a:pt x="19" y="3"/>
                    <a:pt x="38" y="6"/>
                    <a:pt x="59" y="9"/>
                  </a:cubicBezTo>
                  <a:cubicBezTo>
                    <a:pt x="41" y="17"/>
                    <a:pt x="28" y="32"/>
                    <a:pt x="8" y="34"/>
                  </a:cubicBezTo>
                  <a:cubicBezTo>
                    <a:pt x="3" y="23"/>
                    <a:pt x="1" y="12"/>
                    <a:pt x="0" y="0"/>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10" name="Google Shape;310;p6"/>
            <p:cNvSpPr/>
            <p:nvPr/>
          </p:nvSpPr>
          <p:spPr>
            <a:xfrm>
              <a:off x="2897543" y="4746334"/>
              <a:ext cx="38313" cy="9102"/>
            </a:xfrm>
            <a:custGeom>
              <a:avLst/>
              <a:gdLst/>
              <a:ahLst/>
              <a:cxnLst/>
              <a:rect l="l" t="t" r="r" b="b"/>
              <a:pathLst>
                <a:path w="115" h="40" extrusionOk="0">
                  <a:moveTo>
                    <a:pt x="0" y="26"/>
                  </a:moveTo>
                  <a:cubicBezTo>
                    <a:pt x="13" y="18"/>
                    <a:pt x="26" y="8"/>
                    <a:pt x="40" y="3"/>
                  </a:cubicBezTo>
                  <a:cubicBezTo>
                    <a:pt x="48" y="0"/>
                    <a:pt x="59" y="4"/>
                    <a:pt x="68" y="5"/>
                  </a:cubicBezTo>
                  <a:cubicBezTo>
                    <a:pt x="83" y="7"/>
                    <a:pt x="98" y="9"/>
                    <a:pt x="115" y="11"/>
                  </a:cubicBezTo>
                  <a:cubicBezTo>
                    <a:pt x="100" y="20"/>
                    <a:pt x="88" y="28"/>
                    <a:pt x="75" y="36"/>
                  </a:cubicBezTo>
                  <a:cubicBezTo>
                    <a:pt x="68" y="40"/>
                    <a:pt x="61" y="36"/>
                    <a:pt x="54" y="35"/>
                  </a:cubicBezTo>
                  <a:cubicBezTo>
                    <a:pt x="36" y="33"/>
                    <a:pt x="18" y="31"/>
                    <a:pt x="1" y="29"/>
                  </a:cubicBezTo>
                  <a:cubicBezTo>
                    <a:pt x="0" y="28"/>
                    <a:pt x="0" y="27"/>
                    <a:pt x="0" y="26"/>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11" name="Google Shape;311;p6"/>
            <p:cNvSpPr/>
            <p:nvPr/>
          </p:nvSpPr>
          <p:spPr>
            <a:xfrm>
              <a:off x="2919674" y="4737557"/>
              <a:ext cx="36885" cy="8452"/>
            </a:xfrm>
            <a:custGeom>
              <a:avLst/>
              <a:gdLst/>
              <a:ahLst/>
              <a:cxnLst/>
              <a:rect l="l" t="t" r="r" b="b"/>
              <a:pathLst>
                <a:path w="111" h="37" extrusionOk="0">
                  <a:moveTo>
                    <a:pt x="111" y="13"/>
                  </a:moveTo>
                  <a:cubicBezTo>
                    <a:pt x="100" y="20"/>
                    <a:pt x="88" y="27"/>
                    <a:pt x="76" y="34"/>
                  </a:cubicBezTo>
                  <a:cubicBezTo>
                    <a:pt x="75" y="35"/>
                    <a:pt x="73" y="37"/>
                    <a:pt x="71" y="36"/>
                  </a:cubicBezTo>
                  <a:cubicBezTo>
                    <a:pt x="48" y="33"/>
                    <a:pt x="25" y="30"/>
                    <a:pt x="0" y="27"/>
                  </a:cubicBezTo>
                  <a:cubicBezTo>
                    <a:pt x="13" y="19"/>
                    <a:pt x="24" y="11"/>
                    <a:pt x="36" y="5"/>
                  </a:cubicBezTo>
                  <a:cubicBezTo>
                    <a:pt x="46" y="0"/>
                    <a:pt x="56" y="4"/>
                    <a:pt x="66" y="5"/>
                  </a:cubicBezTo>
                  <a:cubicBezTo>
                    <a:pt x="81" y="7"/>
                    <a:pt x="96" y="9"/>
                    <a:pt x="111" y="11"/>
                  </a:cubicBezTo>
                  <a:cubicBezTo>
                    <a:pt x="111" y="12"/>
                    <a:pt x="111" y="12"/>
                    <a:pt x="111" y="13"/>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12" name="Google Shape;312;p6"/>
            <p:cNvSpPr/>
            <p:nvPr/>
          </p:nvSpPr>
          <p:spPr>
            <a:xfrm>
              <a:off x="2880885" y="4735119"/>
              <a:ext cx="37361" cy="8452"/>
            </a:xfrm>
            <a:custGeom>
              <a:avLst/>
              <a:gdLst/>
              <a:ahLst/>
              <a:cxnLst/>
              <a:rect l="l" t="t" r="r" b="b"/>
              <a:pathLst>
                <a:path w="112" h="37" extrusionOk="0">
                  <a:moveTo>
                    <a:pt x="0" y="25"/>
                  </a:moveTo>
                  <a:cubicBezTo>
                    <a:pt x="14" y="17"/>
                    <a:pt x="25" y="11"/>
                    <a:pt x="36" y="4"/>
                  </a:cubicBezTo>
                  <a:cubicBezTo>
                    <a:pt x="44" y="0"/>
                    <a:pt x="53" y="1"/>
                    <a:pt x="61" y="2"/>
                  </a:cubicBezTo>
                  <a:cubicBezTo>
                    <a:pt x="76" y="4"/>
                    <a:pt x="91" y="7"/>
                    <a:pt x="105" y="8"/>
                  </a:cubicBezTo>
                  <a:cubicBezTo>
                    <a:pt x="107" y="8"/>
                    <a:pt x="110" y="7"/>
                    <a:pt x="111" y="10"/>
                  </a:cubicBezTo>
                  <a:cubicBezTo>
                    <a:pt x="112" y="13"/>
                    <a:pt x="109" y="13"/>
                    <a:pt x="107" y="14"/>
                  </a:cubicBezTo>
                  <a:cubicBezTo>
                    <a:pt x="99" y="19"/>
                    <a:pt x="90" y="23"/>
                    <a:pt x="83" y="29"/>
                  </a:cubicBezTo>
                  <a:cubicBezTo>
                    <a:pt x="71" y="37"/>
                    <a:pt x="60" y="33"/>
                    <a:pt x="48" y="32"/>
                  </a:cubicBezTo>
                  <a:cubicBezTo>
                    <a:pt x="33" y="30"/>
                    <a:pt x="18" y="28"/>
                    <a:pt x="0" y="25"/>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13" name="Google Shape;313;p6"/>
            <p:cNvSpPr/>
            <p:nvPr/>
          </p:nvSpPr>
          <p:spPr>
            <a:xfrm>
              <a:off x="2686696" y="4693347"/>
              <a:ext cx="45928" cy="20805"/>
            </a:xfrm>
            <a:custGeom>
              <a:avLst/>
              <a:gdLst/>
              <a:ahLst/>
              <a:cxnLst/>
              <a:rect l="l" t="t" r="r" b="b"/>
              <a:pathLst>
                <a:path w="138" h="92" extrusionOk="0">
                  <a:moveTo>
                    <a:pt x="90" y="91"/>
                  </a:moveTo>
                  <a:cubicBezTo>
                    <a:pt x="62" y="90"/>
                    <a:pt x="37" y="82"/>
                    <a:pt x="17" y="61"/>
                  </a:cubicBezTo>
                  <a:cubicBezTo>
                    <a:pt x="8" y="50"/>
                    <a:pt x="0" y="39"/>
                    <a:pt x="6" y="24"/>
                  </a:cubicBezTo>
                  <a:cubicBezTo>
                    <a:pt x="11" y="9"/>
                    <a:pt x="25" y="4"/>
                    <a:pt x="38" y="3"/>
                  </a:cubicBezTo>
                  <a:cubicBezTo>
                    <a:pt x="72" y="0"/>
                    <a:pt x="102" y="11"/>
                    <a:pt x="125" y="37"/>
                  </a:cubicBezTo>
                  <a:cubicBezTo>
                    <a:pt x="136" y="50"/>
                    <a:pt x="138" y="64"/>
                    <a:pt x="131" y="75"/>
                  </a:cubicBezTo>
                  <a:cubicBezTo>
                    <a:pt x="124" y="86"/>
                    <a:pt x="113" y="89"/>
                    <a:pt x="102" y="91"/>
                  </a:cubicBezTo>
                  <a:cubicBezTo>
                    <a:pt x="98" y="92"/>
                    <a:pt x="94" y="91"/>
                    <a:pt x="90" y="91"/>
                  </a:cubicBezTo>
                  <a:close/>
                </a:path>
              </a:pathLst>
            </a:custGeom>
            <a:solidFill>
              <a:srgbClr val="D7D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14" name="Google Shape;314;p6"/>
          <p:cNvGrpSpPr/>
          <p:nvPr/>
        </p:nvGrpSpPr>
        <p:grpSpPr>
          <a:xfrm>
            <a:off x="7132503" y="4778155"/>
            <a:ext cx="2055374" cy="848186"/>
            <a:chOff x="7070061" y="3300899"/>
            <a:chExt cx="2260911" cy="1048590"/>
          </a:xfrm>
        </p:grpSpPr>
        <p:sp>
          <p:nvSpPr>
            <p:cNvPr id="315" name="Google Shape;315;p6"/>
            <p:cNvSpPr/>
            <p:nvPr/>
          </p:nvSpPr>
          <p:spPr>
            <a:xfrm>
              <a:off x="7070061" y="3300899"/>
              <a:ext cx="2260911" cy="1048590"/>
            </a:xfrm>
            <a:prstGeom prst="roundRect">
              <a:avLst>
                <a:gd name="adj" fmla="val 16667"/>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16" name="Google Shape;316;p6"/>
            <p:cNvPicPr preferRelativeResize="0"/>
            <p:nvPr/>
          </p:nvPicPr>
          <p:blipFill rotWithShape="1">
            <a:blip r:embed="rId12">
              <a:alphaModFix/>
            </a:blip>
            <a:srcRect/>
            <a:stretch/>
          </p:blipFill>
          <p:spPr>
            <a:xfrm>
              <a:off x="7302441" y="3396848"/>
              <a:ext cx="1894712" cy="883057"/>
            </a:xfrm>
            <a:prstGeom prst="rect">
              <a:avLst/>
            </a:prstGeom>
            <a:noFill/>
            <a:ln w="9525" cap="flat" cmpd="sng">
              <a:solidFill>
                <a:srgbClr val="0FCFE8"/>
              </a:solidFill>
              <a:prstDash val="solid"/>
              <a:round/>
              <a:headEnd type="none" w="sm" len="sm"/>
              <a:tailEnd type="none" w="sm" len="sm"/>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Virtual Machine vs. Docker </a:t>
            </a:r>
            <a:endParaRPr/>
          </a:p>
        </p:txBody>
      </p:sp>
      <p:pic>
        <p:nvPicPr>
          <p:cNvPr id="323" name="Google Shape;323;p7"/>
          <p:cNvPicPr preferRelativeResize="0"/>
          <p:nvPr/>
        </p:nvPicPr>
        <p:blipFill rotWithShape="1">
          <a:blip r:embed="rId3">
            <a:alphaModFix/>
          </a:blip>
          <a:srcRect/>
          <a:stretch/>
        </p:blipFill>
        <p:spPr>
          <a:xfrm>
            <a:off x="4862950" y="644250"/>
            <a:ext cx="6475274" cy="481700"/>
          </a:xfrm>
          <a:prstGeom prst="rect">
            <a:avLst/>
          </a:prstGeom>
          <a:noFill/>
          <a:ln>
            <a:noFill/>
          </a:ln>
        </p:spPr>
      </p:pic>
      <p:grpSp>
        <p:nvGrpSpPr>
          <p:cNvPr id="324" name="Google Shape;324;p7"/>
          <p:cNvGrpSpPr/>
          <p:nvPr/>
        </p:nvGrpSpPr>
        <p:grpSpPr>
          <a:xfrm>
            <a:off x="6556023" y="4161721"/>
            <a:ext cx="2013674" cy="1330778"/>
            <a:chOff x="6171630" y="3698562"/>
            <a:chExt cx="3230666" cy="2257086"/>
          </a:xfrm>
        </p:grpSpPr>
        <p:pic>
          <p:nvPicPr>
            <p:cNvPr id="325" name="Google Shape;325;p7"/>
            <p:cNvPicPr preferRelativeResize="0"/>
            <p:nvPr/>
          </p:nvPicPr>
          <p:blipFill rotWithShape="1">
            <a:blip r:embed="rId4">
              <a:alphaModFix/>
            </a:blip>
            <a:srcRect/>
            <a:stretch/>
          </p:blipFill>
          <p:spPr>
            <a:xfrm>
              <a:off x="6171630" y="3698562"/>
              <a:ext cx="1599170" cy="2257086"/>
            </a:xfrm>
            <a:prstGeom prst="rect">
              <a:avLst/>
            </a:prstGeom>
            <a:noFill/>
            <a:ln>
              <a:noFill/>
            </a:ln>
          </p:spPr>
        </p:pic>
        <p:pic>
          <p:nvPicPr>
            <p:cNvPr id="326" name="Google Shape;326;p7"/>
            <p:cNvPicPr preferRelativeResize="0"/>
            <p:nvPr/>
          </p:nvPicPr>
          <p:blipFill rotWithShape="1">
            <a:blip r:embed="rId5">
              <a:alphaModFix/>
            </a:blip>
            <a:srcRect/>
            <a:stretch/>
          </p:blipFill>
          <p:spPr>
            <a:xfrm>
              <a:off x="7873053" y="3887613"/>
              <a:ext cx="1529243" cy="1878951"/>
            </a:xfrm>
            <a:prstGeom prst="rect">
              <a:avLst/>
            </a:prstGeom>
            <a:noFill/>
            <a:ln>
              <a:noFill/>
            </a:ln>
          </p:spPr>
        </p:pic>
      </p:grpSp>
      <p:sp>
        <p:nvSpPr>
          <p:cNvPr id="327" name="Google Shape;327;p7"/>
          <p:cNvSpPr/>
          <p:nvPr/>
        </p:nvSpPr>
        <p:spPr>
          <a:xfrm>
            <a:off x="825156" y="3196626"/>
            <a:ext cx="4580485" cy="611845"/>
          </a:xfrm>
          <a:prstGeom prst="roundRect">
            <a:avLst>
              <a:gd name="adj" fmla="val 16667"/>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Separate OS for each VM</a:t>
            </a:r>
            <a:endParaRPr sz="2200" b="0" i="0" u="none" strike="noStrike" cap="none">
              <a:solidFill>
                <a:srgbClr val="FFFFFF"/>
              </a:solidFill>
              <a:latin typeface="Open Sans"/>
              <a:ea typeface="Open Sans"/>
              <a:cs typeface="Open Sans"/>
              <a:sym typeface="Open Sans"/>
            </a:endParaRPr>
          </a:p>
        </p:txBody>
      </p:sp>
      <p:sp>
        <p:nvSpPr>
          <p:cNvPr id="328" name="Google Shape;328;p7"/>
          <p:cNvSpPr/>
          <p:nvPr/>
        </p:nvSpPr>
        <p:spPr>
          <a:xfrm>
            <a:off x="825156" y="4521183"/>
            <a:ext cx="4580485" cy="611845"/>
          </a:xfrm>
          <a:prstGeom prst="roundRect">
            <a:avLst>
              <a:gd name="adj" fmla="val 16667"/>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Virtualization is hardware-level based</a:t>
            </a:r>
            <a:endParaRPr sz="2200" b="0" i="0" u="none" strike="noStrike" cap="none">
              <a:solidFill>
                <a:srgbClr val="FFFFFF"/>
              </a:solidFill>
              <a:latin typeface="Open Sans"/>
              <a:ea typeface="Open Sans"/>
              <a:cs typeface="Open Sans"/>
              <a:sym typeface="Open Sans"/>
            </a:endParaRPr>
          </a:p>
        </p:txBody>
      </p:sp>
      <p:sp>
        <p:nvSpPr>
          <p:cNvPr id="329" name="Google Shape;329;p7"/>
          <p:cNvSpPr/>
          <p:nvPr/>
        </p:nvSpPr>
        <p:spPr>
          <a:xfrm>
            <a:off x="825156" y="5845741"/>
            <a:ext cx="4580485" cy="611845"/>
          </a:xfrm>
          <a:prstGeom prst="roundRect">
            <a:avLst>
              <a:gd name="adj" fmla="val 16667"/>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Startup takes a few minutes	</a:t>
            </a:r>
            <a:endParaRPr sz="2200" b="0" i="0" u="none" strike="noStrike" cap="none">
              <a:solidFill>
                <a:srgbClr val="FFFFFF"/>
              </a:solidFill>
              <a:latin typeface="Open Sans"/>
              <a:ea typeface="Open Sans"/>
              <a:cs typeface="Open Sans"/>
              <a:sym typeface="Open Sans"/>
            </a:endParaRPr>
          </a:p>
        </p:txBody>
      </p:sp>
      <p:sp>
        <p:nvSpPr>
          <p:cNvPr id="330" name="Google Shape;330;p7"/>
          <p:cNvSpPr/>
          <p:nvPr/>
        </p:nvSpPr>
        <p:spPr>
          <a:xfrm>
            <a:off x="10267502" y="3196626"/>
            <a:ext cx="4580485" cy="611845"/>
          </a:xfrm>
          <a:prstGeom prst="roundRect">
            <a:avLst>
              <a:gd name="adj" fmla="val 16667"/>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Host OS is shared by all the containers</a:t>
            </a:r>
            <a:endParaRPr sz="2200" b="0" i="0" u="none" strike="noStrike" cap="none">
              <a:solidFill>
                <a:srgbClr val="FFFFFF"/>
              </a:solidFill>
              <a:latin typeface="Open Sans"/>
              <a:ea typeface="Open Sans"/>
              <a:cs typeface="Open Sans"/>
              <a:sym typeface="Open Sans"/>
            </a:endParaRPr>
          </a:p>
        </p:txBody>
      </p:sp>
      <p:sp>
        <p:nvSpPr>
          <p:cNvPr id="331" name="Google Shape;331;p7"/>
          <p:cNvSpPr/>
          <p:nvPr/>
        </p:nvSpPr>
        <p:spPr>
          <a:xfrm>
            <a:off x="10267502" y="4521183"/>
            <a:ext cx="4580485" cy="611845"/>
          </a:xfrm>
          <a:prstGeom prst="roundRect">
            <a:avLst>
              <a:gd name="adj" fmla="val 16667"/>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Virtualization is OS based</a:t>
            </a:r>
            <a:endParaRPr sz="2200" b="0" i="0" u="none" strike="noStrike" cap="none">
              <a:solidFill>
                <a:srgbClr val="FFFFFF"/>
              </a:solidFill>
              <a:latin typeface="Open Sans"/>
              <a:ea typeface="Open Sans"/>
              <a:cs typeface="Open Sans"/>
              <a:sym typeface="Open Sans"/>
            </a:endParaRPr>
          </a:p>
        </p:txBody>
      </p:sp>
      <p:sp>
        <p:nvSpPr>
          <p:cNvPr id="332" name="Google Shape;332;p7"/>
          <p:cNvSpPr/>
          <p:nvPr/>
        </p:nvSpPr>
        <p:spPr>
          <a:xfrm>
            <a:off x="10267502" y="5845741"/>
            <a:ext cx="4580485" cy="611845"/>
          </a:xfrm>
          <a:prstGeom prst="roundRect">
            <a:avLst>
              <a:gd name="adj" fmla="val 16667"/>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FFFFFF"/>
                </a:solidFill>
                <a:latin typeface="Open Sans"/>
                <a:ea typeface="Open Sans"/>
                <a:cs typeface="Open Sans"/>
                <a:sym typeface="Open Sans"/>
              </a:rPr>
              <a:t>Startup takes a few milliseconds</a:t>
            </a:r>
            <a:endParaRPr sz="2200" b="0" i="0" u="none" strike="noStrike" cap="none">
              <a:solidFill>
                <a:srgbClr val="FFFFFF"/>
              </a:solidFill>
              <a:latin typeface="Open Sans"/>
              <a:ea typeface="Open Sans"/>
              <a:cs typeface="Open Sans"/>
              <a:sym typeface="Open Sans"/>
            </a:endParaRPr>
          </a:p>
        </p:txBody>
      </p:sp>
      <p:cxnSp>
        <p:nvCxnSpPr>
          <p:cNvPr id="333" name="Google Shape;333;p7"/>
          <p:cNvCxnSpPr>
            <a:stCxn id="325" idx="1"/>
            <a:endCxn id="327" idx="3"/>
          </p:cNvCxnSpPr>
          <p:nvPr/>
        </p:nvCxnSpPr>
        <p:spPr>
          <a:xfrm rot="10800000">
            <a:off x="5405523" y="3502610"/>
            <a:ext cx="1150500" cy="1324500"/>
          </a:xfrm>
          <a:prstGeom prst="bentConnector3">
            <a:avLst>
              <a:gd name="adj1" fmla="val 49995"/>
            </a:avLst>
          </a:prstGeom>
          <a:noFill/>
          <a:ln w="9525" cap="flat" cmpd="sng">
            <a:solidFill>
              <a:srgbClr val="099CEC"/>
            </a:solidFill>
            <a:prstDash val="solid"/>
            <a:round/>
            <a:headEnd type="none" w="sm" len="sm"/>
            <a:tailEnd type="triangle" w="med" len="med"/>
          </a:ln>
        </p:spPr>
      </p:cxnSp>
      <p:cxnSp>
        <p:nvCxnSpPr>
          <p:cNvPr id="334" name="Google Shape;334;p7"/>
          <p:cNvCxnSpPr>
            <a:stCxn id="325" idx="1"/>
            <a:endCxn id="329" idx="3"/>
          </p:cNvCxnSpPr>
          <p:nvPr/>
        </p:nvCxnSpPr>
        <p:spPr>
          <a:xfrm flipH="1">
            <a:off x="5405523" y="4827110"/>
            <a:ext cx="1150500" cy="1324500"/>
          </a:xfrm>
          <a:prstGeom prst="bentConnector3">
            <a:avLst>
              <a:gd name="adj1" fmla="val 49995"/>
            </a:avLst>
          </a:prstGeom>
          <a:noFill/>
          <a:ln w="9525" cap="flat" cmpd="sng">
            <a:solidFill>
              <a:srgbClr val="099CEC"/>
            </a:solidFill>
            <a:prstDash val="solid"/>
            <a:round/>
            <a:headEnd type="none" w="sm" len="sm"/>
            <a:tailEnd type="triangle" w="med" len="med"/>
          </a:ln>
        </p:spPr>
      </p:cxnSp>
      <p:cxnSp>
        <p:nvCxnSpPr>
          <p:cNvPr id="335" name="Google Shape;335;p7"/>
          <p:cNvCxnSpPr>
            <a:stCxn id="325" idx="1"/>
            <a:endCxn id="328" idx="3"/>
          </p:cNvCxnSpPr>
          <p:nvPr/>
        </p:nvCxnSpPr>
        <p:spPr>
          <a:xfrm rot="10800000">
            <a:off x="5405523" y="4827110"/>
            <a:ext cx="1150500" cy="0"/>
          </a:xfrm>
          <a:prstGeom prst="straightConnector1">
            <a:avLst/>
          </a:prstGeom>
          <a:noFill/>
          <a:ln w="9525" cap="flat" cmpd="sng">
            <a:solidFill>
              <a:srgbClr val="099CEC"/>
            </a:solidFill>
            <a:prstDash val="solid"/>
            <a:round/>
            <a:headEnd type="none" w="sm" len="sm"/>
            <a:tailEnd type="triangle" w="med" len="med"/>
          </a:ln>
        </p:spPr>
      </p:cxnSp>
      <p:cxnSp>
        <p:nvCxnSpPr>
          <p:cNvPr id="336" name="Google Shape;336;p7"/>
          <p:cNvCxnSpPr>
            <a:endCxn id="330" idx="1"/>
          </p:cNvCxnSpPr>
          <p:nvPr/>
        </p:nvCxnSpPr>
        <p:spPr>
          <a:xfrm rot="-5400000">
            <a:off x="9181952" y="3723198"/>
            <a:ext cx="1306200" cy="864900"/>
          </a:xfrm>
          <a:prstGeom prst="bentConnector2">
            <a:avLst/>
          </a:prstGeom>
          <a:noFill/>
          <a:ln w="9525" cap="flat" cmpd="sng">
            <a:solidFill>
              <a:srgbClr val="099CEC"/>
            </a:solidFill>
            <a:prstDash val="solid"/>
            <a:round/>
            <a:headEnd type="none" w="sm" len="sm"/>
            <a:tailEnd type="triangle" w="med" len="med"/>
          </a:ln>
        </p:spPr>
      </p:cxnSp>
      <p:cxnSp>
        <p:nvCxnSpPr>
          <p:cNvPr id="337" name="Google Shape;337;p7"/>
          <p:cNvCxnSpPr>
            <a:stCxn id="326" idx="3"/>
            <a:endCxn id="332" idx="1"/>
          </p:cNvCxnSpPr>
          <p:nvPr/>
        </p:nvCxnSpPr>
        <p:spPr>
          <a:xfrm>
            <a:off x="8569697" y="4827100"/>
            <a:ext cx="1697700" cy="1324500"/>
          </a:xfrm>
          <a:prstGeom prst="bentConnector3">
            <a:avLst>
              <a:gd name="adj1" fmla="val 50003"/>
            </a:avLst>
          </a:prstGeom>
          <a:noFill/>
          <a:ln w="9525" cap="flat" cmpd="sng">
            <a:solidFill>
              <a:srgbClr val="099CEC"/>
            </a:solidFill>
            <a:prstDash val="solid"/>
            <a:round/>
            <a:headEnd type="none" w="sm" len="sm"/>
            <a:tailEnd type="triangle" w="med" len="med"/>
          </a:ln>
        </p:spPr>
      </p:cxnSp>
      <p:cxnSp>
        <p:nvCxnSpPr>
          <p:cNvPr id="338" name="Google Shape;338;p7"/>
          <p:cNvCxnSpPr>
            <a:stCxn id="326" idx="3"/>
            <a:endCxn id="331" idx="1"/>
          </p:cNvCxnSpPr>
          <p:nvPr/>
        </p:nvCxnSpPr>
        <p:spPr>
          <a:xfrm>
            <a:off x="8569697" y="4827100"/>
            <a:ext cx="1697700" cy="0"/>
          </a:xfrm>
          <a:prstGeom prst="straightConnector1">
            <a:avLst/>
          </a:prstGeom>
          <a:noFill/>
          <a:ln w="9525" cap="flat" cmpd="sng">
            <a:solidFill>
              <a:srgbClr val="099CEC"/>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6c5417f2be_0_104"/>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Industries Using Docker</a:t>
            </a:r>
            <a:endParaRPr>
              <a:solidFill>
                <a:srgbClr val="3F3F3F"/>
              </a:solidFill>
            </a:endParaRPr>
          </a:p>
        </p:txBody>
      </p:sp>
      <p:pic>
        <p:nvPicPr>
          <p:cNvPr id="345" name="Google Shape;345;g6c5417f2be_0_104"/>
          <p:cNvPicPr preferRelativeResize="0"/>
          <p:nvPr/>
        </p:nvPicPr>
        <p:blipFill rotWithShape="1">
          <a:blip r:embed="rId3">
            <a:alphaModFix/>
          </a:blip>
          <a:srcRect/>
          <a:stretch/>
        </p:blipFill>
        <p:spPr>
          <a:xfrm>
            <a:off x="5216703" y="644250"/>
            <a:ext cx="5832026" cy="481700"/>
          </a:xfrm>
          <a:prstGeom prst="rect">
            <a:avLst/>
          </a:prstGeom>
          <a:noFill/>
          <a:ln>
            <a:noFill/>
          </a:ln>
        </p:spPr>
      </p:pic>
      <p:sp>
        <p:nvSpPr>
          <p:cNvPr id="346" name="Google Shape;346;g6c5417f2be_0_104"/>
          <p:cNvSpPr/>
          <p:nvPr/>
        </p:nvSpPr>
        <p:spPr>
          <a:xfrm rot="-735454">
            <a:off x="8890110" y="6137357"/>
            <a:ext cx="327025" cy="327025"/>
          </a:xfrm>
          <a:custGeom>
            <a:avLst/>
            <a:gdLst/>
            <a:ahLst/>
            <a:cxnLst/>
            <a:rect l="l" t="t" r="r" b="b"/>
            <a:pathLst>
              <a:path w="87" h="87" extrusionOk="0">
                <a:moveTo>
                  <a:pt x="24" y="77"/>
                </a:moveTo>
                <a:cubicBezTo>
                  <a:pt x="43" y="87"/>
                  <a:pt x="66" y="81"/>
                  <a:pt x="77" y="63"/>
                </a:cubicBezTo>
                <a:cubicBezTo>
                  <a:pt x="87" y="45"/>
                  <a:pt x="81" y="21"/>
                  <a:pt x="63" y="11"/>
                </a:cubicBezTo>
                <a:cubicBezTo>
                  <a:pt x="44" y="0"/>
                  <a:pt x="21" y="6"/>
                  <a:pt x="10" y="25"/>
                </a:cubicBezTo>
                <a:cubicBezTo>
                  <a:pt x="0" y="43"/>
                  <a:pt x="6" y="66"/>
                  <a:pt x="24" y="77"/>
                </a:cubicBezTo>
              </a:path>
            </a:pathLst>
          </a:custGeom>
          <a:solidFill>
            <a:srgbClr val="A92D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347" name="Google Shape;347;g6c5417f2be_0_104"/>
          <p:cNvGrpSpPr/>
          <p:nvPr/>
        </p:nvGrpSpPr>
        <p:grpSpPr>
          <a:xfrm rot="-1602261">
            <a:off x="7918658" y="3423044"/>
            <a:ext cx="548951" cy="942945"/>
            <a:chOff x="8441644" y="3373230"/>
            <a:chExt cx="548951" cy="942945"/>
          </a:xfrm>
        </p:grpSpPr>
        <p:sp>
          <p:nvSpPr>
            <p:cNvPr id="348" name="Google Shape;348;g6c5417f2be_0_104"/>
            <p:cNvSpPr/>
            <p:nvPr/>
          </p:nvSpPr>
          <p:spPr>
            <a:xfrm>
              <a:off x="8441644" y="3989150"/>
              <a:ext cx="327025" cy="327025"/>
            </a:xfrm>
            <a:custGeom>
              <a:avLst/>
              <a:gdLst/>
              <a:ahLst/>
              <a:cxnLst/>
              <a:rect l="l" t="t" r="r" b="b"/>
              <a:pathLst>
                <a:path w="87" h="87" extrusionOk="0">
                  <a:moveTo>
                    <a:pt x="63" y="76"/>
                  </a:moveTo>
                  <a:cubicBezTo>
                    <a:pt x="81" y="66"/>
                    <a:pt x="87" y="43"/>
                    <a:pt x="77" y="24"/>
                  </a:cubicBezTo>
                  <a:cubicBezTo>
                    <a:pt x="66" y="6"/>
                    <a:pt x="43" y="0"/>
                    <a:pt x="24" y="10"/>
                  </a:cubicBezTo>
                  <a:cubicBezTo>
                    <a:pt x="6" y="21"/>
                    <a:pt x="0" y="44"/>
                    <a:pt x="10" y="62"/>
                  </a:cubicBezTo>
                  <a:cubicBezTo>
                    <a:pt x="21" y="81"/>
                    <a:pt x="44" y="87"/>
                    <a:pt x="63" y="76"/>
                  </a:cubicBezTo>
                </a:path>
              </a:pathLst>
            </a:custGeom>
            <a:solidFill>
              <a:srgbClr val="EF6461"/>
            </a:solidFill>
            <a:ln w="9525" cap="flat" cmpd="sng">
              <a:solidFill>
                <a:srgbClr val="EF646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349" name="Google Shape;349;g6c5417f2be_0_104"/>
            <p:cNvCxnSpPr/>
            <p:nvPr/>
          </p:nvCxnSpPr>
          <p:spPr>
            <a:xfrm rot="10800000" flipH="1">
              <a:off x="8672130" y="3373230"/>
              <a:ext cx="318465" cy="655149"/>
            </a:xfrm>
            <a:prstGeom prst="straightConnector1">
              <a:avLst/>
            </a:prstGeom>
            <a:solidFill>
              <a:srgbClr val="EF6461"/>
            </a:solidFill>
            <a:ln w="19050" cap="flat" cmpd="sng">
              <a:solidFill>
                <a:srgbClr val="EF6461"/>
              </a:solidFill>
              <a:prstDash val="solid"/>
              <a:miter lim="800000"/>
              <a:headEnd type="none" w="sm" len="sm"/>
              <a:tailEnd type="none" w="sm" len="sm"/>
            </a:ln>
          </p:spPr>
        </p:cxnSp>
      </p:grpSp>
      <p:grpSp>
        <p:nvGrpSpPr>
          <p:cNvPr id="350" name="Google Shape;350;g6c5417f2be_0_104"/>
          <p:cNvGrpSpPr/>
          <p:nvPr/>
        </p:nvGrpSpPr>
        <p:grpSpPr>
          <a:xfrm>
            <a:off x="7037717" y="4625980"/>
            <a:ext cx="3124993" cy="2449392"/>
            <a:chOff x="6955850" y="4475680"/>
            <a:chExt cx="3124993" cy="2449392"/>
          </a:xfrm>
        </p:grpSpPr>
        <p:cxnSp>
          <p:nvCxnSpPr>
            <p:cNvPr id="351" name="Google Shape;351;g6c5417f2be_0_104"/>
            <p:cNvCxnSpPr/>
            <p:nvPr/>
          </p:nvCxnSpPr>
          <p:spPr>
            <a:xfrm flipH="1">
              <a:off x="6955850" y="6269923"/>
              <a:ext cx="318465" cy="655149"/>
            </a:xfrm>
            <a:prstGeom prst="straightConnector1">
              <a:avLst/>
            </a:prstGeom>
            <a:noFill/>
            <a:ln w="19050" cap="flat" cmpd="sng">
              <a:solidFill>
                <a:srgbClr val="0FCFE8"/>
              </a:solidFill>
              <a:prstDash val="solid"/>
              <a:miter lim="800000"/>
              <a:headEnd type="none" w="sm" len="sm"/>
              <a:tailEnd type="none" w="sm" len="sm"/>
            </a:ln>
          </p:spPr>
        </p:cxnSp>
        <p:sp>
          <p:nvSpPr>
            <p:cNvPr id="352" name="Google Shape;352;g6c5417f2be_0_104"/>
            <p:cNvSpPr/>
            <p:nvPr/>
          </p:nvSpPr>
          <p:spPr>
            <a:xfrm>
              <a:off x="7164353" y="6000805"/>
              <a:ext cx="327025" cy="327025"/>
            </a:xfrm>
            <a:custGeom>
              <a:avLst/>
              <a:gdLst/>
              <a:ahLst/>
              <a:cxnLst/>
              <a:rect l="l" t="t" r="r" b="b"/>
              <a:pathLst>
                <a:path w="87" h="87" extrusionOk="0">
                  <a:moveTo>
                    <a:pt x="24" y="11"/>
                  </a:moveTo>
                  <a:cubicBezTo>
                    <a:pt x="6" y="21"/>
                    <a:pt x="0" y="45"/>
                    <a:pt x="10" y="63"/>
                  </a:cubicBezTo>
                  <a:cubicBezTo>
                    <a:pt x="21" y="81"/>
                    <a:pt x="44" y="87"/>
                    <a:pt x="63" y="77"/>
                  </a:cubicBezTo>
                  <a:cubicBezTo>
                    <a:pt x="81" y="66"/>
                    <a:pt x="87" y="43"/>
                    <a:pt x="77" y="25"/>
                  </a:cubicBezTo>
                  <a:cubicBezTo>
                    <a:pt x="66" y="6"/>
                    <a:pt x="43" y="0"/>
                    <a:pt x="24" y="11"/>
                  </a:cubicBezTo>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353" name="Google Shape;353;g6c5417f2be_0_104"/>
            <p:cNvCxnSpPr/>
            <p:nvPr/>
          </p:nvCxnSpPr>
          <p:spPr>
            <a:xfrm>
              <a:off x="9011049" y="6238459"/>
              <a:ext cx="383051" cy="609717"/>
            </a:xfrm>
            <a:prstGeom prst="straightConnector1">
              <a:avLst/>
            </a:prstGeom>
            <a:noFill/>
            <a:ln w="19050" cap="flat" cmpd="sng">
              <a:solidFill>
                <a:srgbClr val="A92D91"/>
              </a:solidFill>
              <a:prstDash val="solid"/>
              <a:miter lim="800000"/>
              <a:headEnd type="none" w="sm" len="sm"/>
              <a:tailEnd type="none" w="sm" len="sm"/>
            </a:ln>
          </p:spPr>
        </p:cxnSp>
        <p:cxnSp>
          <p:nvCxnSpPr>
            <p:cNvPr id="354" name="Google Shape;354;g6c5417f2be_0_104"/>
            <p:cNvCxnSpPr/>
            <p:nvPr/>
          </p:nvCxnSpPr>
          <p:spPr>
            <a:xfrm rot="10800000" flipH="1">
              <a:off x="9394100" y="4475680"/>
              <a:ext cx="686743" cy="409850"/>
            </a:xfrm>
            <a:prstGeom prst="straightConnector1">
              <a:avLst/>
            </a:prstGeom>
            <a:noFill/>
            <a:ln w="19050" cap="flat" cmpd="sng">
              <a:solidFill>
                <a:srgbClr val="0075C4"/>
              </a:solidFill>
              <a:prstDash val="solid"/>
              <a:miter lim="800000"/>
              <a:headEnd type="none" w="sm" len="sm"/>
              <a:tailEnd type="none" w="sm" len="sm"/>
            </a:ln>
          </p:spPr>
        </p:cxnSp>
      </p:grpSp>
      <p:grpSp>
        <p:nvGrpSpPr>
          <p:cNvPr id="355" name="Google Shape;355;g6c5417f2be_0_104"/>
          <p:cNvGrpSpPr/>
          <p:nvPr/>
        </p:nvGrpSpPr>
        <p:grpSpPr>
          <a:xfrm rot="-2140580">
            <a:off x="6500421" y="4331620"/>
            <a:ext cx="552787" cy="938440"/>
            <a:chOff x="6938591" y="3349160"/>
            <a:chExt cx="552787" cy="938440"/>
          </a:xfrm>
        </p:grpSpPr>
        <p:sp>
          <p:nvSpPr>
            <p:cNvPr id="356" name="Google Shape;356;g6c5417f2be_0_104"/>
            <p:cNvSpPr/>
            <p:nvPr/>
          </p:nvSpPr>
          <p:spPr>
            <a:xfrm>
              <a:off x="7164353" y="3960575"/>
              <a:ext cx="327025" cy="327025"/>
            </a:xfrm>
            <a:custGeom>
              <a:avLst/>
              <a:gdLst/>
              <a:ahLst/>
              <a:cxnLst/>
              <a:rect l="l" t="t" r="r" b="b"/>
              <a:pathLst>
                <a:path w="87" h="87" extrusionOk="0">
                  <a:moveTo>
                    <a:pt x="63" y="10"/>
                  </a:moveTo>
                  <a:cubicBezTo>
                    <a:pt x="44" y="0"/>
                    <a:pt x="21" y="6"/>
                    <a:pt x="10" y="24"/>
                  </a:cubicBezTo>
                  <a:cubicBezTo>
                    <a:pt x="0" y="43"/>
                    <a:pt x="6" y="66"/>
                    <a:pt x="24" y="76"/>
                  </a:cubicBezTo>
                  <a:cubicBezTo>
                    <a:pt x="43" y="87"/>
                    <a:pt x="66" y="81"/>
                    <a:pt x="77" y="62"/>
                  </a:cubicBezTo>
                  <a:cubicBezTo>
                    <a:pt x="87" y="44"/>
                    <a:pt x="81" y="21"/>
                    <a:pt x="63" y="10"/>
                  </a:cubicBezTo>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357" name="Google Shape;357;g6c5417f2be_0_104"/>
            <p:cNvCxnSpPr/>
            <p:nvPr/>
          </p:nvCxnSpPr>
          <p:spPr>
            <a:xfrm rot="10800000">
              <a:off x="6938591" y="3349160"/>
              <a:ext cx="318465" cy="655149"/>
            </a:xfrm>
            <a:prstGeom prst="straightConnector1">
              <a:avLst/>
            </a:prstGeom>
            <a:solidFill>
              <a:srgbClr val="E4B363"/>
            </a:solidFill>
            <a:ln w="19050" cap="flat" cmpd="sng">
              <a:solidFill>
                <a:srgbClr val="E4B363"/>
              </a:solidFill>
              <a:prstDash val="solid"/>
              <a:miter lim="800000"/>
              <a:headEnd type="none" w="sm" len="sm"/>
              <a:tailEnd type="none" w="sm" len="sm"/>
            </a:ln>
          </p:spPr>
        </p:cxnSp>
      </p:grpSp>
      <p:sp>
        <p:nvSpPr>
          <p:cNvPr id="358" name="Google Shape;358;g6c5417f2be_0_104"/>
          <p:cNvSpPr/>
          <p:nvPr/>
        </p:nvSpPr>
        <p:spPr>
          <a:xfrm>
            <a:off x="7094261" y="4344142"/>
            <a:ext cx="2217638" cy="2131946"/>
          </a:xfrm>
          <a:prstGeom prst="ellipse">
            <a:avLst/>
          </a:prstGeom>
          <a:solidFill>
            <a:schemeClr val="lt1"/>
          </a:solidFill>
          <a:ln w="28575" cap="flat" cmpd="sng">
            <a:solidFill>
              <a:srgbClr val="05668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Industries</a:t>
            </a:r>
            <a:endParaRPr sz="2200" b="0" i="0" u="none" strike="noStrike" cap="none">
              <a:solidFill>
                <a:srgbClr val="3F3F3F"/>
              </a:solidFill>
              <a:latin typeface="Open Sans"/>
              <a:ea typeface="Open Sans"/>
              <a:cs typeface="Open Sans"/>
              <a:sym typeface="Open Sans"/>
            </a:endParaRPr>
          </a:p>
        </p:txBody>
      </p:sp>
      <p:sp>
        <p:nvSpPr>
          <p:cNvPr id="359" name="Google Shape;359;g6c5417f2be_0_104"/>
          <p:cNvSpPr/>
          <p:nvPr/>
        </p:nvSpPr>
        <p:spPr>
          <a:xfrm rot="-5885185">
            <a:off x="9237093" y="4931315"/>
            <a:ext cx="327025" cy="327025"/>
          </a:xfrm>
          <a:custGeom>
            <a:avLst/>
            <a:gdLst/>
            <a:ahLst/>
            <a:cxnLst/>
            <a:rect l="l" t="t" r="r" b="b"/>
            <a:pathLst>
              <a:path w="87" h="87" extrusionOk="0">
                <a:moveTo>
                  <a:pt x="24" y="77"/>
                </a:moveTo>
                <a:cubicBezTo>
                  <a:pt x="43" y="87"/>
                  <a:pt x="66" y="81"/>
                  <a:pt x="77" y="63"/>
                </a:cubicBezTo>
                <a:cubicBezTo>
                  <a:pt x="87" y="45"/>
                  <a:pt x="81" y="21"/>
                  <a:pt x="63" y="11"/>
                </a:cubicBezTo>
                <a:cubicBezTo>
                  <a:pt x="44" y="0"/>
                  <a:pt x="21" y="6"/>
                  <a:pt x="10" y="25"/>
                </a:cubicBezTo>
                <a:cubicBezTo>
                  <a:pt x="0" y="43"/>
                  <a:pt x="6" y="66"/>
                  <a:pt x="24" y="77"/>
                </a:cubicBezTo>
              </a:path>
            </a:pathLst>
          </a:custGeom>
          <a:solidFill>
            <a:srgbClr val="0075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60" name="Google Shape;360;g6c5417f2be_0_104"/>
          <p:cNvSpPr/>
          <p:nvPr/>
        </p:nvSpPr>
        <p:spPr>
          <a:xfrm>
            <a:off x="10128534" y="4284921"/>
            <a:ext cx="29889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Finance</a:t>
            </a:r>
            <a:endParaRPr sz="1400" b="0" i="0" u="none" strike="noStrike" cap="none">
              <a:solidFill>
                <a:srgbClr val="000000"/>
              </a:solidFill>
              <a:latin typeface="Arial"/>
              <a:ea typeface="Arial"/>
              <a:cs typeface="Arial"/>
              <a:sym typeface="Arial"/>
            </a:endParaRPr>
          </a:p>
        </p:txBody>
      </p:sp>
      <p:sp>
        <p:nvSpPr>
          <p:cNvPr id="361" name="Google Shape;361;g6c5417f2be_0_104"/>
          <p:cNvSpPr/>
          <p:nvPr/>
        </p:nvSpPr>
        <p:spPr>
          <a:xfrm>
            <a:off x="7281294" y="2736548"/>
            <a:ext cx="1855872" cy="48743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Healthcare</a:t>
            </a:r>
            <a:endParaRPr sz="1400" b="0" i="0" u="none" strike="noStrike" cap="none">
              <a:solidFill>
                <a:srgbClr val="000000"/>
              </a:solidFill>
              <a:latin typeface="Arial"/>
              <a:ea typeface="Arial"/>
              <a:cs typeface="Arial"/>
              <a:sym typeface="Arial"/>
            </a:endParaRPr>
          </a:p>
        </p:txBody>
      </p:sp>
      <p:sp>
        <p:nvSpPr>
          <p:cNvPr id="362" name="Google Shape;362;g6c5417f2be_0_104"/>
          <p:cNvSpPr/>
          <p:nvPr/>
        </p:nvSpPr>
        <p:spPr>
          <a:xfrm>
            <a:off x="9709761" y="7494009"/>
            <a:ext cx="2988900" cy="58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Telecommunications</a:t>
            </a:r>
            <a:endParaRPr sz="2200" b="0" i="0" u="none" strike="noStrike" cap="none">
              <a:solidFill>
                <a:srgbClr val="3F3F3F"/>
              </a:solidFill>
              <a:latin typeface="Open Sans"/>
              <a:ea typeface="Open Sans"/>
              <a:cs typeface="Open Sans"/>
              <a:sym typeface="Open Sans"/>
            </a:endParaRPr>
          </a:p>
        </p:txBody>
      </p:sp>
      <p:sp>
        <p:nvSpPr>
          <p:cNvPr id="363" name="Google Shape;363;g6c5417f2be_0_104"/>
          <p:cNvSpPr/>
          <p:nvPr/>
        </p:nvSpPr>
        <p:spPr>
          <a:xfrm>
            <a:off x="2468274" y="4241105"/>
            <a:ext cx="3614345"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Information Technology</a:t>
            </a:r>
            <a:endParaRPr sz="1400" b="0" i="0" u="none" strike="noStrike" cap="none">
              <a:solidFill>
                <a:srgbClr val="000000"/>
              </a:solidFill>
              <a:latin typeface="Arial"/>
              <a:ea typeface="Arial"/>
              <a:cs typeface="Arial"/>
              <a:sym typeface="Arial"/>
            </a:endParaRPr>
          </a:p>
        </p:txBody>
      </p:sp>
      <p:sp>
        <p:nvSpPr>
          <p:cNvPr id="364" name="Google Shape;364;g6c5417f2be_0_104"/>
          <p:cNvSpPr/>
          <p:nvPr/>
        </p:nvSpPr>
        <p:spPr>
          <a:xfrm>
            <a:off x="4032069" y="7512480"/>
            <a:ext cx="2987062"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Software</a:t>
            </a:r>
            <a:endParaRPr sz="1400" b="0" i="0" u="none" strike="noStrike" cap="none">
              <a:solidFill>
                <a:srgbClr val="000000"/>
              </a:solidFill>
              <a:latin typeface="Arial"/>
              <a:ea typeface="Arial"/>
              <a:cs typeface="Arial"/>
              <a:sym typeface="Arial"/>
            </a:endParaRPr>
          </a:p>
        </p:txBody>
      </p:sp>
      <p:pic>
        <p:nvPicPr>
          <p:cNvPr id="365" name="Google Shape;365;g6c5417f2be_0_104"/>
          <p:cNvPicPr preferRelativeResize="0"/>
          <p:nvPr/>
        </p:nvPicPr>
        <p:blipFill rotWithShape="1">
          <a:blip r:embed="rId4">
            <a:alphaModFix/>
          </a:blip>
          <a:srcRect/>
          <a:stretch/>
        </p:blipFill>
        <p:spPr>
          <a:xfrm>
            <a:off x="3633489" y="3137085"/>
            <a:ext cx="1283913" cy="1123305"/>
          </a:xfrm>
          <a:prstGeom prst="rect">
            <a:avLst/>
          </a:prstGeom>
          <a:noFill/>
          <a:ln>
            <a:noFill/>
          </a:ln>
        </p:spPr>
      </p:pic>
      <p:grpSp>
        <p:nvGrpSpPr>
          <p:cNvPr id="366" name="Google Shape;366;g6c5417f2be_0_104"/>
          <p:cNvGrpSpPr/>
          <p:nvPr/>
        </p:nvGrpSpPr>
        <p:grpSpPr>
          <a:xfrm>
            <a:off x="4883643" y="6412234"/>
            <a:ext cx="1283913" cy="1185077"/>
            <a:chOff x="652411" y="6020796"/>
            <a:chExt cx="1283913" cy="1185077"/>
          </a:xfrm>
        </p:grpSpPr>
        <p:grpSp>
          <p:nvGrpSpPr>
            <p:cNvPr id="367" name="Google Shape;367;g6c5417f2be_0_104"/>
            <p:cNvGrpSpPr/>
            <p:nvPr/>
          </p:nvGrpSpPr>
          <p:grpSpPr>
            <a:xfrm>
              <a:off x="652411" y="6020796"/>
              <a:ext cx="1283913" cy="1185077"/>
              <a:chOff x="652411" y="6025559"/>
              <a:chExt cx="1283913" cy="1185077"/>
            </a:xfrm>
          </p:grpSpPr>
          <p:pic>
            <p:nvPicPr>
              <p:cNvPr id="368" name="Google Shape;368;g6c5417f2be_0_104"/>
              <p:cNvPicPr preferRelativeResize="0"/>
              <p:nvPr/>
            </p:nvPicPr>
            <p:blipFill rotWithShape="1">
              <a:blip r:embed="rId4">
                <a:alphaModFix/>
              </a:blip>
              <a:srcRect/>
              <a:stretch/>
            </p:blipFill>
            <p:spPr>
              <a:xfrm>
                <a:off x="652411" y="6087331"/>
                <a:ext cx="1283913" cy="1123305"/>
              </a:xfrm>
              <a:prstGeom prst="rect">
                <a:avLst/>
              </a:prstGeom>
              <a:noFill/>
              <a:ln>
                <a:noFill/>
              </a:ln>
            </p:spPr>
          </p:pic>
          <p:sp>
            <p:nvSpPr>
              <p:cNvPr id="369" name="Google Shape;369;g6c5417f2be_0_104"/>
              <p:cNvSpPr/>
              <p:nvPr/>
            </p:nvSpPr>
            <p:spPr>
              <a:xfrm>
                <a:off x="714376" y="6025559"/>
                <a:ext cx="1138238" cy="42211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70" name="Google Shape;370;g6c5417f2be_0_104"/>
              <p:cNvSpPr/>
              <p:nvPr/>
            </p:nvSpPr>
            <p:spPr>
              <a:xfrm>
                <a:off x="801440" y="6481747"/>
                <a:ext cx="996654" cy="497493"/>
              </a:xfrm>
              <a:prstGeom prst="rect">
                <a:avLst/>
              </a:prstGeom>
              <a:solidFill>
                <a:srgbClr val="F3F3F5"/>
              </a:solidFill>
              <a:ln w="9525" cap="flat" cmpd="sng">
                <a:solidFill>
                  <a:srgbClr val="F3F3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371" name="Google Shape;371;g6c5417f2be_0_104"/>
            <p:cNvPicPr preferRelativeResize="0"/>
            <p:nvPr/>
          </p:nvPicPr>
          <p:blipFill rotWithShape="1">
            <a:blip r:embed="rId5">
              <a:alphaModFix/>
            </a:blip>
            <a:srcRect/>
            <a:stretch/>
          </p:blipFill>
          <p:spPr>
            <a:xfrm>
              <a:off x="801440" y="6490608"/>
              <a:ext cx="470405" cy="422118"/>
            </a:xfrm>
            <a:prstGeom prst="rect">
              <a:avLst/>
            </a:prstGeom>
            <a:noFill/>
            <a:ln>
              <a:noFill/>
            </a:ln>
          </p:spPr>
        </p:pic>
        <p:pic>
          <p:nvPicPr>
            <p:cNvPr id="372" name="Google Shape;372;g6c5417f2be_0_104"/>
            <p:cNvPicPr preferRelativeResize="0"/>
            <p:nvPr/>
          </p:nvPicPr>
          <p:blipFill rotWithShape="1">
            <a:blip r:embed="rId6">
              <a:alphaModFix/>
            </a:blip>
            <a:srcRect/>
            <a:stretch/>
          </p:blipFill>
          <p:spPr>
            <a:xfrm>
              <a:off x="1301491" y="6746060"/>
              <a:ext cx="293054" cy="225384"/>
            </a:xfrm>
            <a:prstGeom prst="rect">
              <a:avLst/>
            </a:prstGeom>
            <a:noFill/>
            <a:ln>
              <a:noFill/>
            </a:ln>
          </p:spPr>
        </p:pic>
        <p:pic>
          <p:nvPicPr>
            <p:cNvPr id="373" name="Google Shape;373;g6c5417f2be_0_104"/>
            <p:cNvPicPr preferRelativeResize="0"/>
            <p:nvPr/>
          </p:nvPicPr>
          <p:blipFill rotWithShape="1">
            <a:blip r:embed="rId6">
              <a:alphaModFix/>
            </a:blip>
            <a:srcRect/>
            <a:stretch/>
          </p:blipFill>
          <p:spPr>
            <a:xfrm>
              <a:off x="1349036" y="6822877"/>
              <a:ext cx="293054" cy="225384"/>
            </a:xfrm>
            <a:prstGeom prst="rect">
              <a:avLst/>
            </a:prstGeom>
            <a:noFill/>
            <a:ln>
              <a:noFill/>
            </a:ln>
          </p:spPr>
        </p:pic>
      </p:grpSp>
      <p:grpSp>
        <p:nvGrpSpPr>
          <p:cNvPr id="374" name="Google Shape;374;g6c5417f2be_0_104"/>
          <p:cNvGrpSpPr/>
          <p:nvPr/>
        </p:nvGrpSpPr>
        <p:grpSpPr>
          <a:xfrm>
            <a:off x="7521320" y="1586221"/>
            <a:ext cx="1283913" cy="1145559"/>
            <a:chOff x="7358008" y="1266012"/>
            <a:chExt cx="1283913" cy="1145559"/>
          </a:xfrm>
        </p:grpSpPr>
        <p:grpSp>
          <p:nvGrpSpPr>
            <p:cNvPr id="375" name="Google Shape;375;g6c5417f2be_0_104"/>
            <p:cNvGrpSpPr/>
            <p:nvPr/>
          </p:nvGrpSpPr>
          <p:grpSpPr>
            <a:xfrm>
              <a:off x="7358008" y="1266012"/>
              <a:ext cx="1283913" cy="1145559"/>
              <a:chOff x="652411" y="6065077"/>
              <a:chExt cx="1283913" cy="1145559"/>
            </a:xfrm>
          </p:grpSpPr>
          <p:pic>
            <p:nvPicPr>
              <p:cNvPr id="376" name="Google Shape;376;g6c5417f2be_0_104"/>
              <p:cNvPicPr preferRelativeResize="0"/>
              <p:nvPr/>
            </p:nvPicPr>
            <p:blipFill rotWithShape="1">
              <a:blip r:embed="rId4">
                <a:alphaModFix/>
              </a:blip>
              <a:srcRect/>
              <a:stretch/>
            </p:blipFill>
            <p:spPr>
              <a:xfrm>
                <a:off x="652411" y="6087331"/>
                <a:ext cx="1283913" cy="1123305"/>
              </a:xfrm>
              <a:prstGeom prst="rect">
                <a:avLst/>
              </a:prstGeom>
              <a:noFill/>
              <a:ln>
                <a:noFill/>
              </a:ln>
            </p:spPr>
          </p:pic>
          <p:sp>
            <p:nvSpPr>
              <p:cNvPr id="377" name="Google Shape;377;g6c5417f2be_0_104"/>
              <p:cNvSpPr/>
              <p:nvPr/>
            </p:nvSpPr>
            <p:spPr>
              <a:xfrm>
                <a:off x="714376" y="6065077"/>
                <a:ext cx="1138238" cy="38335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78" name="Google Shape;378;g6c5417f2be_0_104"/>
              <p:cNvSpPr/>
              <p:nvPr/>
            </p:nvSpPr>
            <p:spPr>
              <a:xfrm>
                <a:off x="791755" y="6481576"/>
                <a:ext cx="1000125" cy="501314"/>
              </a:xfrm>
              <a:prstGeom prst="rect">
                <a:avLst/>
              </a:prstGeom>
              <a:solidFill>
                <a:srgbClr val="F3F3F5"/>
              </a:solidFill>
              <a:ln w="9525" cap="flat" cmpd="sng">
                <a:solidFill>
                  <a:srgbClr val="F3F3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379" name="Google Shape;379;g6c5417f2be_0_104"/>
            <p:cNvPicPr preferRelativeResize="0"/>
            <p:nvPr/>
          </p:nvPicPr>
          <p:blipFill rotWithShape="1">
            <a:blip r:embed="rId7">
              <a:alphaModFix/>
            </a:blip>
            <a:srcRect/>
            <a:stretch/>
          </p:blipFill>
          <p:spPr>
            <a:xfrm>
              <a:off x="7715223" y="1804616"/>
              <a:ext cx="569481" cy="393712"/>
            </a:xfrm>
            <a:prstGeom prst="rect">
              <a:avLst/>
            </a:prstGeom>
            <a:noFill/>
            <a:ln>
              <a:noFill/>
            </a:ln>
          </p:spPr>
        </p:pic>
      </p:grpSp>
      <p:grpSp>
        <p:nvGrpSpPr>
          <p:cNvPr id="380" name="Google Shape;380;g6c5417f2be_0_104"/>
          <p:cNvGrpSpPr/>
          <p:nvPr/>
        </p:nvGrpSpPr>
        <p:grpSpPr>
          <a:xfrm>
            <a:off x="10981027" y="3145325"/>
            <a:ext cx="1283913" cy="1145559"/>
            <a:chOff x="10981027" y="3145325"/>
            <a:chExt cx="1283913" cy="1145559"/>
          </a:xfrm>
        </p:grpSpPr>
        <p:grpSp>
          <p:nvGrpSpPr>
            <p:cNvPr id="381" name="Google Shape;381;g6c5417f2be_0_104"/>
            <p:cNvGrpSpPr/>
            <p:nvPr/>
          </p:nvGrpSpPr>
          <p:grpSpPr>
            <a:xfrm>
              <a:off x="10981027" y="3145325"/>
              <a:ext cx="1283913" cy="1145559"/>
              <a:chOff x="652411" y="6065077"/>
              <a:chExt cx="1283913" cy="1145559"/>
            </a:xfrm>
          </p:grpSpPr>
          <p:pic>
            <p:nvPicPr>
              <p:cNvPr id="382" name="Google Shape;382;g6c5417f2be_0_104"/>
              <p:cNvPicPr preferRelativeResize="0"/>
              <p:nvPr/>
            </p:nvPicPr>
            <p:blipFill rotWithShape="1">
              <a:blip r:embed="rId4">
                <a:alphaModFix/>
              </a:blip>
              <a:srcRect/>
              <a:stretch/>
            </p:blipFill>
            <p:spPr>
              <a:xfrm>
                <a:off x="652411" y="6087331"/>
                <a:ext cx="1283913" cy="1123305"/>
              </a:xfrm>
              <a:prstGeom prst="rect">
                <a:avLst/>
              </a:prstGeom>
              <a:noFill/>
              <a:ln>
                <a:noFill/>
              </a:ln>
            </p:spPr>
          </p:pic>
          <p:sp>
            <p:nvSpPr>
              <p:cNvPr id="383" name="Google Shape;383;g6c5417f2be_0_104"/>
              <p:cNvSpPr/>
              <p:nvPr/>
            </p:nvSpPr>
            <p:spPr>
              <a:xfrm>
                <a:off x="714376" y="6065077"/>
                <a:ext cx="1138238" cy="38335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84" name="Google Shape;384;g6c5417f2be_0_104"/>
              <p:cNvSpPr/>
              <p:nvPr/>
            </p:nvSpPr>
            <p:spPr>
              <a:xfrm>
                <a:off x="791755" y="6483014"/>
                <a:ext cx="1000125" cy="501314"/>
              </a:xfrm>
              <a:prstGeom prst="rect">
                <a:avLst/>
              </a:prstGeom>
              <a:solidFill>
                <a:srgbClr val="F3F3F5"/>
              </a:solidFill>
              <a:ln w="9525" cap="flat" cmpd="sng">
                <a:solidFill>
                  <a:srgbClr val="F3F3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385" name="Google Shape;385;g6c5417f2be_0_104"/>
            <p:cNvPicPr preferRelativeResize="0"/>
            <p:nvPr/>
          </p:nvPicPr>
          <p:blipFill rotWithShape="1">
            <a:blip r:embed="rId8">
              <a:alphaModFix/>
            </a:blip>
            <a:srcRect/>
            <a:stretch/>
          </p:blipFill>
          <p:spPr>
            <a:xfrm>
              <a:off x="11326432" y="3626432"/>
              <a:ext cx="568541" cy="476391"/>
            </a:xfrm>
            <a:prstGeom prst="rect">
              <a:avLst/>
            </a:prstGeom>
            <a:noFill/>
            <a:ln>
              <a:noFill/>
            </a:ln>
          </p:spPr>
        </p:pic>
      </p:grpSp>
      <p:grpSp>
        <p:nvGrpSpPr>
          <p:cNvPr id="386" name="Google Shape;386;g6c5417f2be_0_104"/>
          <p:cNvGrpSpPr/>
          <p:nvPr/>
        </p:nvGrpSpPr>
        <p:grpSpPr>
          <a:xfrm>
            <a:off x="10534000" y="6334987"/>
            <a:ext cx="1283913" cy="1145559"/>
            <a:chOff x="10534000" y="5839454"/>
            <a:chExt cx="1283913" cy="1145559"/>
          </a:xfrm>
        </p:grpSpPr>
        <p:grpSp>
          <p:nvGrpSpPr>
            <p:cNvPr id="387" name="Google Shape;387;g6c5417f2be_0_104"/>
            <p:cNvGrpSpPr/>
            <p:nvPr/>
          </p:nvGrpSpPr>
          <p:grpSpPr>
            <a:xfrm>
              <a:off x="10534000" y="5839454"/>
              <a:ext cx="1283913" cy="1145559"/>
              <a:chOff x="652411" y="6065077"/>
              <a:chExt cx="1283913" cy="1145559"/>
            </a:xfrm>
          </p:grpSpPr>
          <p:pic>
            <p:nvPicPr>
              <p:cNvPr id="388" name="Google Shape;388;g6c5417f2be_0_104"/>
              <p:cNvPicPr preferRelativeResize="0"/>
              <p:nvPr/>
            </p:nvPicPr>
            <p:blipFill rotWithShape="1">
              <a:blip r:embed="rId4">
                <a:alphaModFix/>
              </a:blip>
              <a:srcRect/>
              <a:stretch/>
            </p:blipFill>
            <p:spPr>
              <a:xfrm>
                <a:off x="652411" y="6087331"/>
                <a:ext cx="1283913" cy="1123305"/>
              </a:xfrm>
              <a:prstGeom prst="rect">
                <a:avLst/>
              </a:prstGeom>
              <a:noFill/>
              <a:ln>
                <a:noFill/>
              </a:ln>
            </p:spPr>
          </p:pic>
          <p:sp>
            <p:nvSpPr>
              <p:cNvPr id="389" name="Google Shape;389;g6c5417f2be_0_104"/>
              <p:cNvSpPr/>
              <p:nvPr/>
            </p:nvSpPr>
            <p:spPr>
              <a:xfrm>
                <a:off x="714376" y="6065077"/>
                <a:ext cx="1138238" cy="38335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90" name="Google Shape;390;g6c5417f2be_0_104"/>
              <p:cNvSpPr/>
              <p:nvPr/>
            </p:nvSpPr>
            <p:spPr>
              <a:xfrm>
                <a:off x="809209" y="6478249"/>
                <a:ext cx="984266" cy="501314"/>
              </a:xfrm>
              <a:prstGeom prst="rect">
                <a:avLst/>
              </a:prstGeom>
              <a:solidFill>
                <a:srgbClr val="F3F3F5"/>
              </a:solidFill>
              <a:ln w="9525" cap="flat" cmpd="sng">
                <a:solidFill>
                  <a:srgbClr val="F3F3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391" name="Google Shape;391;g6c5417f2be_0_104"/>
            <p:cNvPicPr preferRelativeResize="0"/>
            <p:nvPr/>
          </p:nvPicPr>
          <p:blipFill rotWithShape="1">
            <a:blip r:embed="rId9">
              <a:alphaModFix/>
            </a:blip>
            <a:srcRect/>
            <a:stretch/>
          </p:blipFill>
          <p:spPr>
            <a:xfrm>
              <a:off x="11076760" y="6383033"/>
              <a:ext cx="266116" cy="393712"/>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6c5cdb0bd5_1_57"/>
          <p:cNvSpPr txBox="1">
            <a:spLocks noGrp="1"/>
          </p:cNvSpPr>
          <p:nvPr>
            <p:ph type="title"/>
          </p:nvPr>
        </p:nvSpPr>
        <p:spPr>
          <a:xfrm>
            <a:off x="-10159" y="22987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Exam Information</a:t>
            </a:r>
            <a:endParaRPr/>
          </a:p>
        </p:txBody>
      </p:sp>
      <p:pic>
        <p:nvPicPr>
          <p:cNvPr id="398" name="Google Shape;398;g6c5cdb0bd5_1_57"/>
          <p:cNvPicPr preferRelativeResize="0"/>
          <p:nvPr/>
        </p:nvPicPr>
        <p:blipFill rotWithShape="1">
          <a:blip r:embed="rId3">
            <a:alphaModFix/>
          </a:blip>
          <a:srcRect/>
          <a:stretch/>
        </p:blipFill>
        <p:spPr>
          <a:xfrm>
            <a:off x="5089484" y="626321"/>
            <a:ext cx="6164377" cy="481700"/>
          </a:xfrm>
          <a:prstGeom prst="rect">
            <a:avLst/>
          </a:prstGeom>
          <a:noFill/>
          <a:ln>
            <a:noFill/>
          </a:ln>
        </p:spPr>
      </p:pic>
      <p:grpSp>
        <p:nvGrpSpPr>
          <p:cNvPr id="399" name="Google Shape;399;g6c5cdb0bd5_1_57"/>
          <p:cNvGrpSpPr/>
          <p:nvPr/>
        </p:nvGrpSpPr>
        <p:grpSpPr>
          <a:xfrm>
            <a:off x="2173423" y="2929062"/>
            <a:ext cx="11996498" cy="3285875"/>
            <a:chOff x="2173423" y="2929062"/>
            <a:chExt cx="11996498" cy="3285875"/>
          </a:xfrm>
        </p:grpSpPr>
        <p:grpSp>
          <p:nvGrpSpPr>
            <p:cNvPr id="400" name="Google Shape;400;g6c5cdb0bd5_1_57"/>
            <p:cNvGrpSpPr/>
            <p:nvPr/>
          </p:nvGrpSpPr>
          <p:grpSpPr>
            <a:xfrm>
              <a:off x="2173423" y="2929062"/>
              <a:ext cx="11996498" cy="3285875"/>
              <a:chOff x="3771762" y="2732784"/>
              <a:chExt cx="11996498" cy="3285875"/>
            </a:xfrm>
          </p:grpSpPr>
          <p:grpSp>
            <p:nvGrpSpPr>
              <p:cNvPr id="401" name="Google Shape;401;g6c5cdb0bd5_1_57"/>
              <p:cNvGrpSpPr/>
              <p:nvPr/>
            </p:nvGrpSpPr>
            <p:grpSpPr>
              <a:xfrm>
                <a:off x="3771762" y="2732784"/>
                <a:ext cx="11996498" cy="2391666"/>
                <a:chOff x="-17254525" y="3272453"/>
                <a:chExt cx="18747008" cy="3586636"/>
              </a:xfrm>
            </p:grpSpPr>
            <p:cxnSp>
              <p:nvCxnSpPr>
                <p:cNvPr id="402" name="Google Shape;402;g6c5cdb0bd5_1_57"/>
                <p:cNvCxnSpPr>
                  <a:stCxn id="403" idx="6"/>
                  <a:endCxn id="404" idx="2"/>
                </p:cNvCxnSpPr>
                <p:nvPr/>
              </p:nvCxnSpPr>
              <p:spPr>
                <a:xfrm rot="10800000" flipH="1">
                  <a:off x="-8638663" y="5212661"/>
                  <a:ext cx="1482900" cy="300"/>
                </a:xfrm>
                <a:prstGeom prst="straightConnector1">
                  <a:avLst/>
                </a:prstGeom>
                <a:noFill/>
                <a:ln w="28575" cap="flat" cmpd="sng">
                  <a:solidFill>
                    <a:schemeClr val="accent1"/>
                  </a:solidFill>
                  <a:prstDash val="dash"/>
                  <a:miter lim="800000"/>
                  <a:headEnd type="none" w="sm" len="sm"/>
                  <a:tailEnd type="none" w="sm" len="sm"/>
                </a:ln>
              </p:spPr>
            </p:cxnSp>
            <p:sp>
              <p:nvSpPr>
                <p:cNvPr id="405" name="Google Shape;405;g6c5cdb0bd5_1_57"/>
                <p:cNvSpPr/>
                <p:nvPr/>
              </p:nvSpPr>
              <p:spPr>
                <a:xfrm>
                  <a:off x="-17254525" y="3566798"/>
                  <a:ext cx="3582888" cy="3291623"/>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406" name="Google Shape;406;g6c5cdb0bd5_1_57"/>
                <p:cNvCxnSpPr/>
                <p:nvPr/>
              </p:nvCxnSpPr>
              <p:spPr>
                <a:xfrm>
                  <a:off x="-4730067" y="3272453"/>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407" name="Google Shape;407;g6c5cdb0bd5_1_57"/>
                <p:cNvCxnSpPr>
                  <a:stCxn id="408" idx="6"/>
                  <a:endCxn id="403" idx="2"/>
                </p:cNvCxnSpPr>
                <p:nvPr/>
              </p:nvCxnSpPr>
              <p:spPr>
                <a:xfrm>
                  <a:off x="-13654743" y="5212292"/>
                  <a:ext cx="1433100" cy="300"/>
                </a:xfrm>
                <a:prstGeom prst="straightConnector1">
                  <a:avLst/>
                </a:prstGeom>
                <a:noFill/>
                <a:ln w="28575" cap="flat" cmpd="sng">
                  <a:solidFill>
                    <a:schemeClr val="accent1"/>
                  </a:solidFill>
                  <a:prstDash val="dash"/>
                  <a:miter lim="800000"/>
                  <a:headEnd type="none" w="sm" len="sm"/>
                  <a:tailEnd type="none" w="sm" len="sm"/>
                </a:ln>
              </p:spPr>
            </p:cxnSp>
            <p:sp>
              <p:nvSpPr>
                <p:cNvPr id="409" name="Google Shape;409;g6c5cdb0bd5_1_57"/>
                <p:cNvSpPr/>
                <p:nvPr/>
              </p:nvSpPr>
              <p:spPr>
                <a:xfrm>
                  <a:off x="-12238446" y="3567467"/>
                  <a:ext cx="3582888" cy="3291622"/>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04" name="Google Shape;404;g6c5cdb0bd5_1_57"/>
                <p:cNvSpPr/>
                <p:nvPr/>
              </p:nvSpPr>
              <p:spPr>
                <a:xfrm>
                  <a:off x="-7155978" y="3566481"/>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08" name="Google Shape;408;g6c5cdb0bd5_1_57"/>
                <p:cNvSpPr/>
                <p:nvPr/>
              </p:nvSpPr>
              <p:spPr>
                <a:xfrm>
                  <a:off x="-17237631" y="3566481"/>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03" name="Google Shape;403;g6c5cdb0bd5_1_57"/>
                <p:cNvSpPr/>
                <p:nvPr/>
              </p:nvSpPr>
              <p:spPr>
                <a:xfrm>
                  <a:off x="-12221551" y="3567150"/>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410" name="Google Shape;410;g6c5cdb0bd5_1_57"/>
                <p:cNvCxnSpPr>
                  <a:stCxn id="404" idx="6"/>
                  <a:endCxn id="411" idx="2"/>
                </p:cNvCxnSpPr>
                <p:nvPr/>
              </p:nvCxnSpPr>
              <p:spPr>
                <a:xfrm>
                  <a:off x="-3573090" y="5212292"/>
                  <a:ext cx="1482900" cy="0"/>
                </a:xfrm>
                <a:prstGeom prst="straightConnector1">
                  <a:avLst/>
                </a:prstGeom>
                <a:noFill/>
                <a:ln w="28575" cap="flat" cmpd="sng">
                  <a:solidFill>
                    <a:schemeClr val="accent1"/>
                  </a:solidFill>
                  <a:prstDash val="dash"/>
                  <a:miter lim="800000"/>
                  <a:headEnd type="none" w="sm" len="sm"/>
                  <a:tailEnd type="none" w="sm" len="sm"/>
                </a:ln>
              </p:spPr>
            </p:cxnSp>
            <p:sp>
              <p:nvSpPr>
                <p:cNvPr id="411" name="Google Shape;411;g6c5cdb0bd5_1_57"/>
                <p:cNvSpPr/>
                <p:nvPr/>
              </p:nvSpPr>
              <p:spPr>
                <a:xfrm>
                  <a:off x="-2090405" y="3566478"/>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412" name="Google Shape;412;g6c5cdb0bd5_1_57"/>
              <p:cNvPicPr preferRelativeResize="0"/>
              <p:nvPr/>
            </p:nvPicPr>
            <p:blipFill rotWithShape="1">
              <a:blip r:embed="rId4">
                <a:alphaModFix/>
              </a:blip>
              <a:srcRect/>
              <a:stretch/>
            </p:blipFill>
            <p:spPr>
              <a:xfrm>
                <a:off x="4369169" y="3408503"/>
                <a:ext cx="1344467" cy="1235634"/>
              </a:xfrm>
              <a:prstGeom prst="rect">
                <a:avLst/>
              </a:prstGeom>
              <a:noFill/>
              <a:ln>
                <a:noFill/>
              </a:ln>
            </p:spPr>
          </p:pic>
          <p:sp>
            <p:nvSpPr>
              <p:cNvPr id="413" name="Google Shape;413;g6c5cdb0bd5_1_57"/>
              <p:cNvSpPr/>
              <p:nvPr/>
            </p:nvSpPr>
            <p:spPr>
              <a:xfrm>
                <a:off x="3993041" y="5295458"/>
                <a:ext cx="185018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a:t>
                </a:r>
                <a:endParaRPr sz="1400" b="0" i="0" u="none" strike="noStrike" cap="none">
                  <a:solidFill>
                    <a:srgbClr val="000000"/>
                  </a:solidFill>
                  <a:latin typeface="Arial"/>
                  <a:ea typeface="Arial"/>
                  <a:cs typeface="Arial"/>
                  <a:sym typeface="Arial"/>
                </a:endParaRPr>
              </a:p>
            </p:txBody>
          </p:sp>
          <p:sp>
            <p:nvSpPr>
              <p:cNvPr id="414" name="Google Shape;414;g6c5cdb0bd5_1_57"/>
              <p:cNvSpPr/>
              <p:nvPr/>
            </p:nvSpPr>
            <p:spPr>
              <a:xfrm>
                <a:off x="7019322" y="5249218"/>
                <a:ext cx="2472904"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55 Multiple choice questions</a:t>
                </a:r>
                <a:endParaRPr sz="2200" b="0" i="0" u="none" strike="noStrike" cap="none">
                  <a:solidFill>
                    <a:srgbClr val="3F3F3F"/>
                  </a:solidFill>
                  <a:latin typeface="Open Sans"/>
                  <a:ea typeface="Open Sans"/>
                  <a:cs typeface="Open Sans"/>
                  <a:sym typeface="Open Sans"/>
                </a:endParaRPr>
              </a:p>
            </p:txBody>
          </p:sp>
          <p:sp>
            <p:nvSpPr>
              <p:cNvPr id="415" name="Google Shape;415;g6c5cdb0bd5_1_57"/>
              <p:cNvSpPr/>
              <p:nvPr/>
            </p:nvSpPr>
            <p:spPr>
              <a:xfrm>
                <a:off x="10668321" y="5302862"/>
                <a:ext cx="165622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90 minutes</a:t>
                </a:r>
                <a:endParaRPr sz="1400" b="0" i="0" u="none" strike="noStrike" cap="none">
                  <a:solidFill>
                    <a:srgbClr val="000000"/>
                  </a:solidFill>
                  <a:latin typeface="Arial"/>
                  <a:ea typeface="Arial"/>
                  <a:cs typeface="Arial"/>
                  <a:sym typeface="Arial"/>
                </a:endParaRPr>
              </a:p>
            </p:txBody>
          </p:sp>
          <p:pic>
            <p:nvPicPr>
              <p:cNvPr id="416" name="Google Shape;416;g6c5cdb0bd5_1_57"/>
              <p:cNvPicPr preferRelativeResize="0"/>
              <p:nvPr/>
            </p:nvPicPr>
            <p:blipFill rotWithShape="1">
              <a:blip r:embed="rId5">
                <a:alphaModFix/>
              </a:blip>
              <a:srcRect/>
              <a:stretch/>
            </p:blipFill>
            <p:spPr>
              <a:xfrm>
                <a:off x="7391663" y="3515728"/>
                <a:ext cx="1472673" cy="1021185"/>
              </a:xfrm>
              <a:prstGeom prst="rect">
                <a:avLst/>
              </a:prstGeom>
              <a:noFill/>
              <a:ln>
                <a:noFill/>
              </a:ln>
            </p:spPr>
          </p:pic>
          <p:pic>
            <p:nvPicPr>
              <p:cNvPr id="417" name="Google Shape;417;g6c5cdb0bd5_1_57"/>
              <p:cNvPicPr preferRelativeResize="0"/>
              <p:nvPr/>
            </p:nvPicPr>
            <p:blipFill rotWithShape="1">
              <a:blip r:embed="rId6">
                <a:alphaModFix/>
              </a:blip>
              <a:srcRect/>
              <a:stretch/>
            </p:blipFill>
            <p:spPr>
              <a:xfrm>
                <a:off x="10764622" y="3408503"/>
                <a:ext cx="1231454" cy="1359197"/>
              </a:xfrm>
              <a:prstGeom prst="rect">
                <a:avLst/>
              </a:prstGeom>
              <a:noFill/>
              <a:ln>
                <a:noFill/>
              </a:ln>
            </p:spPr>
          </p:pic>
          <p:sp>
            <p:nvSpPr>
              <p:cNvPr id="418" name="Google Shape;418;g6c5cdb0bd5_1_57"/>
              <p:cNvSpPr/>
              <p:nvPr/>
            </p:nvSpPr>
            <p:spPr>
              <a:xfrm>
                <a:off x="13893163" y="5302862"/>
                <a:ext cx="14574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English</a:t>
                </a:r>
                <a:endParaRPr sz="1400" b="0" i="0" u="none" strike="noStrike" cap="none">
                  <a:solidFill>
                    <a:srgbClr val="000000"/>
                  </a:solidFill>
                  <a:latin typeface="Arial"/>
                  <a:ea typeface="Arial"/>
                  <a:cs typeface="Arial"/>
                  <a:sym typeface="Arial"/>
                </a:endParaRPr>
              </a:p>
            </p:txBody>
          </p:sp>
        </p:grpSp>
        <p:pic>
          <p:nvPicPr>
            <p:cNvPr id="419" name="Google Shape;419;g6c5cdb0bd5_1_57"/>
            <p:cNvPicPr preferRelativeResize="0"/>
            <p:nvPr/>
          </p:nvPicPr>
          <p:blipFill rotWithShape="1">
            <a:blip r:embed="rId7">
              <a:alphaModFix/>
            </a:blip>
            <a:srcRect/>
            <a:stretch/>
          </p:blipFill>
          <p:spPr>
            <a:xfrm>
              <a:off x="12458878" y="3722727"/>
              <a:ext cx="1129339" cy="1123304"/>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5" name="Google Shape;425;p3"/>
          <p:cNvGrpSpPr/>
          <p:nvPr/>
        </p:nvGrpSpPr>
        <p:grpSpPr>
          <a:xfrm>
            <a:off x="3061104" y="3147722"/>
            <a:ext cx="8014401" cy="2391124"/>
            <a:chOff x="-17254525" y="3272453"/>
            <a:chExt cx="12524458" cy="3585968"/>
          </a:xfrm>
        </p:grpSpPr>
        <p:cxnSp>
          <p:nvCxnSpPr>
            <p:cNvPr id="426" name="Google Shape;426;p3"/>
            <p:cNvCxnSpPr>
              <a:stCxn id="427" idx="3"/>
              <a:endCxn id="428" idx="2"/>
            </p:cNvCxnSpPr>
            <p:nvPr/>
          </p:nvCxnSpPr>
          <p:spPr>
            <a:xfrm>
              <a:off x="-14220286" y="5212503"/>
              <a:ext cx="2062800" cy="0"/>
            </a:xfrm>
            <a:prstGeom prst="straightConnector1">
              <a:avLst/>
            </a:prstGeom>
            <a:noFill/>
            <a:ln w="28575" cap="flat" cmpd="sng">
              <a:solidFill>
                <a:schemeClr val="accent1"/>
              </a:solidFill>
              <a:prstDash val="dash"/>
              <a:miter lim="800000"/>
              <a:headEnd type="none" w="sm" len="sm"/>
              <a:tailEnd type="none" w="sm" len="sm"/>
            </a:ln>
          </p:spPr>
        </p:cxnSp>
        <p:sp>
          <p:nvSpPr>
            <p:cNvPr id="429" name="Google Shape;429;p3"/>
            <p:cNvSpPr/>
            <p:nvPr/>
          </p:nvSpPr>
          <p:spPr>
            <a:xfrm>
              <a:off x="-17254525" y="3566798"/>
              <a:ext cx="3582888" cy="3291623"/>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430" name="Google Shape;430;p3"/>
            <p:cNvCxnSpPr/>
            <p:nvPr/>
          </p:nvCxnSpPr>
          <p:spPr>
            <a:xfrm>
              <a:off x="-4730067" y="3272453"/>
              <a:ext cx="0" cy="0"/>
            </a:xfrm>
            <a:prstGeom prst="straightConnector1">
              <a:avLst/>
            </a:prstGeom>
            <a:noFill/>
            <a:ln w="98425" cap="flat" cmpd="sng">
              <a:solidFill>
                <a:srgbClr val="01ABD0"/>
              </a:solidFill>
              <a:prstDash val="solid"/>
              <a:miter lim="800000"/>
              <a:headEnd type="none" w="sm" len="sm"/>
              <a:tailEnd type="none" w="sm" len="sm"/>
            </a:ln>
          </p:spPr>
        </p:cxnSp>
        <p:sp>
          <p:nvSpPr>
            <p:cNvPr id="428" name="Google Shape;428;p3"/>
            <p:cNvSpPr/>
            <p:nvPr/>
          </p:nvSpPr>
          <p:spPr>
            <a:xfrm>
              <a:off x="-12157385" y="3566481"/>
              <a:ext cx="3582900" cy="3291600"/>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31" name="Google Shape;431;p3"/>
            <p:cNvSpPr/>
            <p:nvPr/>
          </p:nvSpPr>
          <p:spPr>
            <a:xfrm>
              <a:off x="-17237631" y="3566481"/>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427" name="Google Shape;427;p3"/>
          <p:cNvPicPr preferRelativeResize="0"/>
          <p:nvPr/>
        </p:nvPicPr>
        <p:blipFill rotWithShape="1">
          <a:blip r:embed="rId3">
            <a:alphaModFix/>
          </a:blip>
          <a:srcRect/>
          <a:stretch/>
        </p:blipFill>
        <p:spPr>
          <a:xfrm>
            <a:off x="3658247" y="3823531"/>
            <a:ext cx="1344467" cy="1235633"/>
          </a:xfrm>
          <a:prstGeom prst="rect">
            <a:avLst/>
          </a:prstGeom>
          <a:noFill/>
          <a:ln>
            <a:noFill/>
          </a:ln>
        </p:spPr>
      </p:pic>
      <p:sp>
        <p:nvSpPr>
          <p:cNvPr id="432" name="Google Shape;432;p3"/>
          <p:cNvSpPr/>
          <p:nvPr/>
        </p:nvSpPr>
        <p:spPr>
          <a:xfrm>
            <a:off x="3282119" y="5710486"/>
            <a:ext cx="18501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a:t>
            </a:r>
            <a:endParaRPr sz="1400" b="0" i="0" u="none" strike="noStrike" cap="none">
              <a:solidFill>
                <a:srgbClr val="000000"/>
              </a:solidFill>
              <a:latin typeface="Arial"/>
              <a:ea typeface="Arial"/>
              <a:cs typeface="Arial"/>
              <a:sym typeface="Arial"/>
            </a:endParaRPr>
          </a:p>
        </p:txBody>
      </p:sp>
      <p:sp>
        <p:nvSpPr>
          <p:cNvPr id="433" name="Google Shape;433;p3"/>
          <p:cNvSpPr/>
          <p:nvPr/>
        </p:nvSpPr>
        <p:spPr>
          <a:xfrm>
            <a:off x="6439606" y="5717890"/>
            <a:ext cx="22911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Proctored exam</a:t>
            </a:r>
            <a:endParaRPr sz="1400" b="0" i="0" u="none" strike="noStrike" cap="none">
              <a:solidFill>
                <a:srgbClr val="000000"/>
              </a:solidFill>
              <a:latin typeface="Arial"/>
              <a:ea typeface="Arial"/>
              <a:cs typeface="Arial"/>
              <a:sym typeface="Arial"/>
            </a:endParaRPr>
          </a:p>
        </p:txBody>
      </p:sp>
      <p:grpSp>
        <p:nvGrpSpPr>
          <p:cNvPr id="434" name="Google Shape;434;p3"/>
          <p:cNvGrpSpPr/>
          <p:nvPr/>
        </p:nvGrpSpPr>
        <p:grpSpPr>
          <a:xfrm>
            <a:off x="6823445" y="3799230"/>
            <a:ext cx="1593914" cy="1539495"/>
            <a:chOff x="7436716" y="3246524"/>
            <a:chExt cx="1593914" cy="1539495"/>
          </a:xfrm>
        </p:grpSpPr>
        <p:pic>
          <p:nvPicPr>
            <p:cNvPr id="435" name="Google Shape;435;p3"/>
            <p:cNvPicPr preferRelativeResize="0"/>
            <p:nvPr/>
          </p:nvPicPr>
          <p:blipFill rotWithShape="1">
            <a:blip r:embed="rId4">
              <a:alphaModFix/>
            </a:blip>
            <a:srcRect/>
            <a:stretch/>
          </p:blipFill>
          <p:spPr>
            <a:xfrm rot="-818047">
              <a:off x="7566475" y="3386037"/>
              <a:ext cx="1334397" cy="1260469"/>
            </a:xfrm>
            <a:prstGeom prst="rect">
              <a:avLst/>
            </a:prstGeom>
            <a:noFill/>
            <a:ln>
              <a:noFill/>
            </a:ln>
          </p:spPr>
        </p:pic>
        <p:pic>
          <p:nvPicPr>
            <p:cNvPr id="436" name="Google Shape;436;p3"/>
            <p:cNvPicPr preferRelativeResize="0"/>
            <p:nvPr/>
          </p:nvPicPr>
          <p:blipFill rotWithShape="1">
            <a:blip r:embed="rId5">
              <a:alphaModFix/>
            </a:blip>
            <a:srcRect t="26597"/>
            <a:stretch/>
          </p:blipFill>
          <p:spPr>
            <a:xfrm>
              <a:off x="7467921" y="3498413"/>
              <a:ext cx="1154547" cy="1207219"/>
            </a:xfrm>
            <a:prstGeom prst="rect">
              <a:avLst/>
            </a:prstGeom>
            <a:noFill/>
            <a:ln>
              <a:noFill/>
            </a:ln>
          </p:spPr>
        </p:pic>
      </p:grpSp>
      <p:sp>
        <p:nvSpPr>
          <p:cNvPr id="437" name="Google Shape;437;p3"/>
          <p:cNvSpPr txBox="1">
            <a:spLocks noGrp="1"/>
          </p:cNvSpPr>
          <p:nvPr>
            <p:ph type="title"/>
          </p:nvPr>
        </p:nvSpPr>
        <p:spPr>
          <a:xfrm>
            <a:off x="5465825" y="338800"/>
            <a:ext cx="5901300" cy="469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Exam Information</a:t>
            </a:r>
            <a:endParaRPr/>
          </a:p>
        </p:txBody>
      </p:sp>
      <p:pic>
        <p:nvPicPr>
          <p:cNvPr id="438" name="Google Shape;438;p3"/>
          <p:cNvPicPr preferRelativeResize="0"/>
          <p:nvPr/>
        </p:nvPicPr>
        <p:blipFill rotWithShape="1">
          <a:blip r:embed="rId6">
            <a:alphaModFix/>
          </a:blip>
          <a:srcRect/>
          <a:stretch/>
        </p:blipFill>
        <p:spPr>
          <a:xfrm>
            <a:off x="5089484" y="626321"/>
            <a:ext cx="6164377" cy="481700"/>
          </a:xfrm>
          <a:prstGeom prst="rect">
            <a:avLst/>
          </a:prstGeom>
          <a:noFill/>
          <a:ln>
            <a:noFill/>
          </a:ln>
        </p:spPr>
      </p:pic>
      <p:grpSp>
        <p:nvGrpSpPr>
          <p:cNvPr id="439" name="Google Shape;439;p3"/>
          <p:cNvGrpSpPr/>
          <p:nvPr/>
        </p:nvGrpSpPr>
        <p:grpSpPr>
          <a:xfrm>
            <a:off x="8615462" y="3343928"/>
            <a:ext cx="3315339" cy="2194839"/>
            <a:chOff x="-10308994" y="166034"/>
            <a:chExt cx="5181026" cy="3291600"/>
          </a:xfrm>
        </p:grpSpPr>
        <p:cxnSp>
          <p:nvCxnSpPr>
            <p:cNvPr id="440" name="Google Shape;440;p3"/>
            <p:cNvCxnSpPr>
              <a:stCxn id="428" idx="6"/>
              <a:endCxn id="441" idx="2"/>
            </p:cNvCxnSpPr>
            <p:nvPr/>
          </p:nvCxnSpPr>
          <p:spPr>
            <a:xfrm>
              <a:off x="-10308994" y="1811612"/>
              <a:ext cx="1598100" cy="0"/>
            </a:xfrm>
            <a:prstGeom prst="straightConnector1">
              <a:avLst/>
            </a:prstGeom>
            <a:noFill/>
            <a:ln w="28575" cap="flat" cmpd="sng">
              <a:solidFill>
                <a:schemeClr val="accent1"/>
              </a:solidFill>
              <a:prstDash val="dash"/>
              <a:miter lim="800000"/>
              <a:headEnd type="none" w="sm" len="sm"/>
              <a:tailEnd type="none" w="sm" len="sm"/>
            </a:ln>
          </p:spPr>
        </p:cxnSp>
        <p:sp>
          <p:nvSpPr>
            <p:cNvPr id="441" name="Google Shape;441;p3"/>
            <p:cNvSpPr/>
            <p:nvPr/>
          </p:nvSpPr>
          <p:spPr>
            <a:xfrm>
              <a:off x="-8710868" y="166034"/>
              <a:ext cx="3582900" cy="3291600"/>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442" name="Google Shape;442;p3"/>
          <p:cNvPicPr preferRelativeResize="0"/>
          <p:nvPr/>
        </p:nvPicPr>
        <p:blipFill rotWithShape="1">
          <a:blip r:embed="rId7">
            <a:alphaModFix/>
          </a:blip>
          <a:srcRect/>
          <a:stretch/>
        </p:blipFill>
        <p:spPr>
          <a:xfrm>
            <a:off x="10273747" y="3930005"/>
            <a:ext cx="1021187" cy="1021187"/>
          </a:xfrm>
          <a:prstGeom prst="rect">
            <a:avLst/>
          </a:prstGeom>
          <a:noFill/>
          <a:ln>
            <a:noFill/>
          </a:ln>
        </p:spPr>
      </p:pic>
      <p:sp>
        <p:nvSpPr>
          <p:cNvPr id="443" name="Google Shape;443;p3"/>
          <p:cNvSpPr/>
          <p:nvPr/>
        </p:nvSpPr>
        <p:spPr>
          <a:xfrm>
            <a:off x="9429688" y="5717904"/>
            <a:ext cx="27093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Microsoft Windows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grpSp>
        <p:nvGrpSpPr>
          <p:cNvPr id="449" name="Google Shape;449;p4"/>
          <p:cNvGrpSpPr/>
          <p:nvPr/>
        </p:nvGrpSpPr>
        <p:grpSpPr>
          <a:xfrm>
            <a:off x="2577551" y="1540321"/>
            <a:ext cx="8754960" cy="6729962"/>
            <a:chOff x="-17254525" y="166034"/>
            <a:chExt cx="13681435" cy="10092516"/>
          </a:xfrm>
        </p:grpSpPr>
        <p:cxnSp>
          <p:nvCxnSpPr>
            <p:cNvPr id="450" name="Google Shape;450;p4"/>
            <p:cNvCxnSpPr>
              <a:stCxn id="451" idx="6"/>
              <a:endCxn id="452" idx="2"/>
            </p:cNvCxnSpPr>
            <p:nvPr/>
          </p:nvCxnSpPr>
          <p:spPr>
            <a:xfrm rot="10800000" flipH="1">
              <a:off x="-8638663" y="5212661"/>
              <a:ext cx="1482900" cy="300"/>
            </a:xfrm>
            <a:prstGeom prst="straightConnector1">
              <a:avLst/>
            </a:prstGeom>
            <a:noFill/>
            <a:ln w="28575" cap="flat" cmpd="sng">
              <a:solidFill>
                <a:schemeClr val="accent1"/>
              </a:solidFill>
              <a:prstDash val="dash"/>
              <a:miter lim="800000"/>
              <a:headEnd type="none" w="sm" len="sm"/>
              <a:tailEnd type="none" w="sm" len="sm"/>
            </a:ln>
          </p:spPr>
        </p:cxnSp>
        <p:sp>
          <p:nvSpPr>
            <p:cNvPr id="453" name="Google Shape;453;p4"/>
            <p:cNvSpPr/>
            <p:nvPr/>
          </p:nvSpPr>
          <p:spPr>
            <a:xfrm>
              <a:off x="-17254525" y="3566798"/>
              <a:ext cx="3582888" cy="3291623"/>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454" name="Google Shape;454;p4"/>
            <p:cNvCxnSpPr/>
            <p:nvPr/>
          </p:nvCxnSpPr>
          <p:spPr>
            <a:xfrm>
              <a:off x="-4730067" y="3272453"/>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455" name="Google Shape;455;p4"/>
            <p:cNvCxnSpPr>
              <a:stCxn id="456" idx="6"/>
              <a:endCxn id="451" idx="2"/>
            </p:cNvCxnSpPr>
            <p:nvPr/>
          </p:nvCxnSpPr>
          <p:spPr>
            <a:xfrm>
              <a:off x="-13654743" y="5212292"/>
              <a:ext cx="1433100" cy="300"/>
            </a:xfrm>
            <a:prstGeom prst="straightConnector1">
              <a:avLst/>
            </a:prstGeom>
            <a:noFill/>
            <a:ln w="28575" cap="flat" cmpd="sng">
              <a:solidFill>
                <a:schemeClr val="accent1"/>
              </a:solidFill>
              <a:prstDash val="dash"/>
              <a:miter lim="800000"/>
              <a:headEnd type="none" w="sm" len="sm"/>
              <a:tailEnd type="none" w="sm" len="sm"/>
            </a:ln>
          </p:spPr>
        </p:cxnSp>
        <p:sp>
          <p:nvSpPr>
            <p:cNvPr id="457" name="Google Shape;457;p4"/>
            <p:cNvSpPr/>
            <p:nvPr/>
          </p:nvSpPr>
          <p:spPr>
            <a:xfrm>
              <a:off x="-12238446" y="3567467"/>
              <a:ext cx="3582888" cy="3291622"/>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52" name="Google Shape;452;p4"/>
            <p:cNvSpPr/>
            <p:nvPr/>
          </p:nvSpPr>
          <p:spPr>
            <a:xfrm>
              <a:off x="-7155978" y="3566481"/>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56" name="Google Shape;456;p4"/>
            <p:cNvSpPr/>
            <p:nvPr/>
          </p:nvSpPr>
          <p:spPr>
            <a:xfrm>
              <a:off x="-17237631" y="3566481"/>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51" name="Google Shape;451;p4"/>
            <p:cNvSpPr/>
            <p:nvPr/>
          </p:nvSpPr>
          <p:spPr>
            <a:xfrm>
              <a:off x="-12221551" y="3567150"/>
              <a:ext cx="3582888" cy="3291622"/>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458" name="Google Shape;458;p4"/>
            <p:cNvCxnSpPr>
              <a:stCxn id="457" idx="7"/>
              <a:endCxn id="459" idx="3"/>
            </p:cNvCxnSpPr>
            <p:nvPr/>
          </p:nvCxnSpPr>
          <p:spPr>
            <a:xfrm rot="10800000" flipH="1">
              <a:off x="-9180260" y="2975514"/>
              <a:ext cx="993900" cy="1074000"/>
            </a:xfrm>
            <a:prstGeom prst="straightConnector1">
              <a:avLst/>
            </a:prstGeom>
            <a:noFill/>
            <a:ln w="28575" cap="flat" cmpd="sng">
              <a:solidFill>
                <a:schemeClr val="accent1"/>
              </a:solidFill>
              <a:prstDash val="dash"/>
              <a:miter lim="800000"/>
              <a:headEnd type="none" w="sm" len="sm"/>
              <a:tailEnd type="none" w="sm" len="sm"/>
            </a:ln>
          </p:spPr>
        </p:cxnSp>
        <p:cxnSp>
          <p:nvCxnSpPr>
            <p:cNvPr id="460" name="Google Shape;460;p4"/>
            <p:cNvCxnSpPr>
              <a:stCxn id="451" idx="5"/>
              <a:endCxn id="461" idx="1"/>
            </p:cNvCxnSpPr>
            <p:nvPr/>
          </p:nvCxnSpPr>
          <p:spPr>
            <a:xfrm>
              <a:off x="-9163365" y="6376725"/>
              <a:ext cx="1049100" cy="1072200"/>
            </a:xfrm>
            <a:prstGeom prst="straightConnector1">
              <a:avLst/>
            </a:prstGeom>
            <a:noFill/>
            <a:ln w="28575" cap="flat" cmpd="sng">
              <a:solidFill>
                <a:schemeClr val="accent1"/>
              </a:solidFill>
              <a:prstDash val="dash"/>
              <a:miter lim="800000"/>
              <a:headEnd type="none" w="sm" len="sm"/>
              <a:tailEnd type="none" w="sm" len="sm"/>
            </a:ln>
          </p:spPr>
        </p:cxnSp>
        <p:sp>
          <p:nvSpPr>
            <p:cNvPr id="459" name="Google Shape;459;p4"/>
            <p:cNvSpPr/>
            <p:nvPr/>
          </p:nvSpPr>
          <p:spPr>
            <a:xfrm>
              <a:off x="-8710868" y="166034"/>
              <a:ext cx="3582888" cy="3291623"/>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61" name="Google Shape;461;p4"/>
            <p:cNvSpPr/>
            <p:nvPr/>
          </p:nvSpPr>
          <p:spPr>
            <a:xfrm>
              <a:off x="-8638663" y="6966927"/>
              <a:ext cx="3582888" cy="3291623"/>
            </a:xfrm>
            <a:prstGeom prst="ellipse">
              <a:avLst/>
            </a:prstGeom>
            <a:noFill/>
            <a:ln w="127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462" name="Google Shape;462;p4"/>
          <p:cNvPicPr preferRelativeResize="0"/>
          <p:nvPr/>
        </p:nvPicPr>
        <p:blipFill rotWithShape="1">
          <a:blip r:embed="rId3">
            <a:alphaModFix/>
          </a:blip>
          <a:srcRect/>
          <a:stretch/>
        </p:blipFill>
        <p:spPr>
          <a:xfrm>
            <a:off x="3174958" y="4287484"/>
            <a:ext cx="1344467" cy="1235634"/>
          </a:xfrm>
          <a:prstGeom prst="rect">
            <a:avLst/>
          </a:prstGeom>
          <a:noFill/>
          <a:ln>
            <a:noFill/>
          </a:ln>
        </p:spPr>
      </p:pic>
      <p:sp>
        <p:nvSpPr>
          <p:cNvPr id="463" name="Google Shape;463;p4"/>
          <p:cNvSpPr/>
          <p:nvPr/>
        </p:nvSpPr>
        <p:spPr>
          <a:xfrm>
            <a:off x="2798830" y="6174439"/>
            <a:ext cx="185018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a:t>
            </a:r>
            <a:endParaRPr sz="1400" b="0" i="0" u="none" strike="noStrike" cap="none">
              <a:solidFill>
                <a:srgbClr val="000000"/>
              </a:solidFill>
              <a:latin typeface="Arial"/>
              <a:ea typeface="Arial"/>
              <a:cs typeface="Arial"/>
              <a:sym typeface="Arial"/>
            </a:endParaRPr>
          </a:p>
        </p:txBody>
      </p:sp>
      <p:sp>
        <p:nvSpPr>
          <p:cNvPr id="464" name="Google Shape;464;p4"/>
          <p:cNvSpPr/>
          <p:nvPr/>
        </p:nvSpPr>
        <p:spPr>
          <a:xfrm>
            <a:off x="5748911" y="6128199"/>
            <a:ext cx="24729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Tools</a:t>
            </a:r>
            <a:endParaRPr sz="2200" b="0" i="0" u="none" strike="noStrike" cap="none">
              <a:solidFill>
                <a:srgbClr val="3F3F3F"/>
              </a:solidFill>
              <a:latin typeface="Open Sans"/>
              <a:ea typeface="Open Sans"/>
              <a:cs typeface="Open Sans"/>
              <a:sym typeface="Open Sans"/>
            </a:endParaRPr>
          </a:p>
        </p:txBody>
      </p:sp>
      <p:sp>
        <p:nvSpPr>
          <p:cNvPr id="465" name="Google Shape;465;p4"/>
          <p:cNvSpPr/>
          <p:nvPr/>
        </p:nvSpPr>
        <p:spPr>
          <a:xfrm>
            <a:off x="11432202" y="4605812"/>
            <a:ext cx="2246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Google Chrome</a:t>
            </a:r>
            <a:endParaRPr sz="1400" b="0" i="0" u="none" strike="noStrike" cap="none">
              <a:solidFill>
                <a:srgbClr val="000000"/>
              </a:solidFill>
              <a:latin typeface="Arial"/>
              <a:ea typeface="Arial"/>
              <a:cs typeface="Arial"/>
              <a:sym typeface="Arial"/>
            </a:endParaRPr>
          </a:p>
        </p:txBody>
      </p:sp>
      <p:pic>
        <p:nvPicPr>
          <p:cNvPr id="466" name="Google Shape;466;p4"/>
          <p:cNvPicPr preferRelativeResize="0"/>
          <p:nvPr/>
        </p:nvPicPr>
        <p:blipFill rotWithShape="1">
          <a:blip r:embed="rId4">
            <a:alphaModFix/>
          </a:blip>
          <a:srcRect/>
          <a:stretch/>
        </p:blipFill>
        <p:spPr>
          <a:xfrm>
            <a:off x="6394882" y="4322981"/>
            <a:ext cx="1235634" cy="1235634"/>
          </a:xfrm>
          <a:prstGeom prst="rect">
            <a:avLst/>
          </a:prstGeom>
          <a:noFill/>
          <a:ln>
            <a:noFill/>
          </a:ln>
        </p:spPr>
      </p:pic>
      <p:pic>
        <p:nvPicPr>
          <p:cNvPr id="467" name="Google Shape;467;p4"/>
          <p:cNvPicPr preferRelativeResize="0"/>
          <p:nvPr/>
        </p:nvPicPr>
        <p:blipFill rotWithShape="1">
          <a:blip r:embed="rId5">
            <a:alphaModFix/>
          </a:blip>
          <a:srcRect/>
          <a:stretch/>
        </p:blipFill>
        <p:spPr>
          <a:xfrm>
            <a:off x="8680547" y="2126393"/>
            <a:ext cx="1021186" cy="1021186"/>
          </a:xfrm>
          <a:prstGeom prst="rect">
            <a:avLst/>
          </a:prstGeom>
          <a:noFill/>
          <a:ln>
            <a:noFill/>
          </a:ln>
        </p:spPr>
      </p:pic>
      <p:sp>
        <p:nvSpPr>
          <p:cNvPr id="468" name="Google Shape;468;p4"/>
          <p:cNvSpPr/>
          <p:nvPr/>
        </p:nvSpPr>
        <p:spPr>
          <a:xfrm>
            <a:off x="10517426" y="2421542"/>
            <a:ext cx="270939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Microsoft Windows</a:t>
            </a:r>
            <a:endParaRPr sz="2200" b="0" i="0" u="none" strike="noStrike" cap="none">
              <a:solidFill>
                <a:srgbClr val="3F3F3F"/>
              </a:solidFill>
              <a:latin typeface="Open Sans"/>
              <a:ea typeface="Open Sans"/>
              <a:cs typeface="Open Sans"/>
              <a:sym typeface="Open Sans"/>
            </a:endParaRPr>
          </a:p>
        </p:txBody>
      </p:sp>
      <p:pic>
        <p:nvPicPr>
          <p:cNvPr id="469" name="Google Shape;469;p4"/>
          <p:cNvPicPr preferRelativeResize="0"/>
          <p:nvPr/>
        </p:nvPicPr>
        <p:blipFill rotWithShape="1">
          <a:blip r:embed="rId6">
            <a:alphaModFix/>
          </a:blip>
          <a:srcRect/>
          <a:stretch/>
        </p:blipFill>
        <p:spPr>
          <a:xfrm>
            <a:off x="9572630" y="4322981"/>
            <a:ext cx="1227016" cy="1235634"/>
          </a:xfrm>
          <a:prstGeom prst="rect">
            <a:avLst/>
          </a:prstGeom>
          <a:noFill/>
          <a:ln>
            <a:noFill/>
          </a:ln>
        </p:spPr>
      </p:pic>
      <p:pic>
        <p:nvPicPr>
          <p:cNvPr id="470" name="Google Shape;470;p4"/>
          <p:cNvPicPr preferRelativeResize="0"/>
          <p:nvPr/>
        </p:nvPicPr>
        <p:blipFill rotWithShape="1">
          <a:blip r:embed="rId7">
            <a:alphaModFix/>
          </a:blip>
          <a:srcRect/>
          <a:stretch/>
        </p:blipFill>
        <p:spPr>
          <a:xfrm>
            <a:off x="8585322" y="6517230"/>
            <a:ext cx="1304046" cy="1310267"/>
          </a:xfrm>
          <a:prstGeom prst="rect">
            <a:avLst/>
          </a:prstGeom>
          <a:noFill/>
          <a:ln>
            <a:noFill/>
          </a:ln>
        </p:spPr>
      </p:pic>
      <p:sp>
        <p:nvSpPr>
          <p:cNvPr id="471" name="Google Shape;471;p4"/>
          <p:cNvSpPr/>
          <p:nvPr/>
        </p:nvSpPr>
        <p:spPr>
          <a:xfrm>
            <a:off x="10721811" y="6958175"/>
            <a:ext cx="183736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Web camera</a:t>
            </a:r>
            <a:endParaRPr sz="1400" b="0" i="0" u="none" strike="noStrike" cap="none">
              <a:solidFill>
                <a:srgbClr val="000000"/>
              </a:solidFill>
              <a:latin typeface="Arial"/>
              <a:ea typeface="Arial"/>
              <a:cs typeface="Arial"/>
              <a:sym typeface="Arial"/>
            </a:endParaRPr>
          </a:p>
        </p:txBody>
      </p:sp>
      <p:sp>
        <p:nvSpPr>
          <p:cNvPr id="472" name="Google Shape;472;p4"/>
          <p:cNvSpPr txBox="1"/>
          <p:nvPr/>
        </p:nvSpPr>
        <p:spPr>
          <a:xfrm>
            <a:off x="5770624" y="338812"/>
            <a:ext cx="4714635" cy="46943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Exam Information</a:t>
            </a:r>
            <a:endParaRPr sz="2800" b="1" i="0" u="none" strike="noStrike" cap="none">
              <a:solidFill>
                <a:srgbClr val="3F3F3F"/>
              </a:solidFill>
              <a:latin typeface="Open Sans"/>
              <a:ea typeface="Open Sans"/>
              <a:cs typeface="Open Sans"/>
              <a:sym typeface="Open Sans"/>
            </a:endParaRPr>
          </a:p>
        </p:txBody>
      </p:sp>
      <p:pic>
        <p:nvPicPr>
          <p:cNvPr id="473" name="Google Shape;473;p4"/>
          <p:cNvPicPr preferRelativeResize="0"/>
          <p:nvPr/>
        </p:nvPicPr>
        <p:blipFill rotWithShape="1">
          <a:blip r:embed="rId8">
            <a:alphaModFix/>
          </a:blip>
          <a:srcRect/>
          <a:stretch/>
        </p:blipFill>
        <p:spPr>
          <a:xfrm>
            <a:off x="5089484" y="626321"/>
            <a:ext cx="6164377" cy="481700"/>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1596</Words>
  <Application>Microsoft Office PowerPoint</Application>
  <PresentationFormat>Custom</PresentationFormat>
  <Paragraphs>251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Open Sans</vt:lpstr>
      <vt:lpstr>Open Sans ExtraBold</vt:lpstr>
      <vt:lpstr>Digital Marketing</vt:lpstr>
      <vt:lpstr>PowerPoint Presentation</vt:lpstr>
      <vt:lpstr>What Is Docker?</vt:lpstr>
      <vt:lpstr>What Is Docker?</vt:lpstr>
      <vt:lpstr>Features of Docker</vt:lpstr>
      <vt:lpstr>Virtual Machine vs. Docker </vt:lpstr>
      <vt:lpstr>Industries Using Docker</vt:lpstr>
      <vt:lpstr>Exam Information</vt:lpstr>
      <vt:lpstr>Exam Information</vt:lpstr>
      <vt:lpstr>PowerPoint Presentation</vt:lpstr>
      <vt:lpstr>Exam Information</vt:lpstr>
      <vt:lpstr>Exam Information</vt:lpstr>
      <vt:lpstr>Examination Weighting</vt:lpstr>
      <vt:lpstr>Question Formats</vt:lpstr>
      <vt:lpstr>Course Outline</vt:lpstr>
      <vt:lpstr>Course Outline</vt:lpstr>
      <vt:lpstr>Course Outcome</vt:lpstr>
      <vt:lpstr>Course Outcome</vt:lpstr>
      <vt:lpstr>Course Outcome</vt:lpstr>
      <vt:lpstr>Course Outcome</vt:lpstr>
      <vt:lpstr>Course Outcome</vt:lpstr>
      <vt:lpstr>Course Components</vt:lpstr>
      <vt:lpstr>Customer Support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Pal Singh</dc:creator>
  <cp:lastModifiedBy>Ajay Pal Singh</cp:lastModifiedBy>
  <cp:revision>2</cp:revision>
  <dcterms:created xsi:type="dcterms:W3CDTF">2019-11-11T12:52:50Z</dcterms:created>
  <dcterms:modified xsi:type="dcterms:W3CDTF">2020-05-22T07:22:27Z</dcterms:modified>
</cp:coreProperties>
</file>